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sldIdLst>
    <p:sldId id="265" r:id="rId5"/>
    <p:sldId id="258" r:id="rId6"/>
    <p:sldId id="259" r:id="rId7"/>
    <p:sldId id="301" r:id="rId8"/>
    <p:sldId id="337" r:id="rId9"/>
    <p:sldId id="302" r:id="rId10"/>
    <p:sldId id="260" r:id="rId11"/>
    <p:sldId id="300" r:id="rId12"/>
    <p:sldId id="261" r:id="rId13"/>
    <p:sldId id="262" r:id="rId14"/>
    <p:sldId id="318" r:id="rId15"/>
    <p:sldId id="338" r:id="rId16"/>
    <p:sldId id="263" r:id="rId17"/>
    <p:sldId id="264" r:id="rId18"/>
    <p:sldId id="329" r:id="rId19"/>
    <p:sldId id="331" r:id="rId20"/>
    <p:sldId id="33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D4049D-EAD5-4A52-B728-8AF735B15F0D}" v="516" dt="2026-07-24T11:15:23.350"/>
    <p1510:client id="{A524D062-777D-4BB7-AF7F-51328DD65D50}" v="12" dt="2026-07-24T13:05:09.7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na-Marie Loree" userId="48c52c6e-0b7e-4172-9b9f-eec28c95dc22" providerId="ADAL" clId="{D0B21DA2-2339-4886-B764-B750429C7DE2}"/>
    <pc:docChg chg="undo custSel addSld delSld modSld sldOrd">
      <pc:chgData name="Gina-Marie Loree" userId="48c52c6e-0b7e-4172-9b9f-eec28c95dc22" providerId="ADAL" clId="{D0B21DA2-2339-4886-B764-B750429C7DE2}" dt="2026-07-24T11:15:23.350" v="518"/>
      <pc:docMkLst>
        <pc:docMk/>
      </pc:docMkLst>
      <pc:sldChg chg="modSp mod">
        <pc:chgData name="Gina-Marie Loree" userId="48c52c6e-0b7e-4172-9b9f-eec28c95dc22" providerId="ADAL" clId="{D0B21DA2-2339-4886-B764-B750429C7DE2}" dt="2026-07-24T01:59:02.382" v="461" actId="1076"/>
        <pc:sldMkLst>
          <pc:docMk/>
          <pc:sldMk cId="1575823347" sldId="263"/>
        </pc:sldMkLst>
        <pc:spChg chg="mod">
          <ac:chgData name="Gina-Marie Loree" userId="48c52c6e-0b7e-4172-9b9f-eec28c95dc22" providerId="ADAL" clId="{D0B21DA2-2339-4886-B764-B750429C7DE2}" dt="2026-07-24T01:59:02.382" v="461" actId="1076"/>
          <ac:spMkLst>
            <pc:docMk/>
            <pc:sldMk cId="1575823347" sldId="263"/>
            <ac:spMk id="3" creationId="{B3CA2FF0-30E0-1CFB-23AC-684CB1CCB94A}"/>
          </ac:spMkLst>
        </pc:spChg>
      </pc:sldChg>
      <pc:sldChg chg="addSp delSp modSp new del mod">
        <pc:chgData name="Gina-Marie Loree" userId="48c52c6e-0b7e-4172-9b9f-eec28c95dc22" providerId="ADAL" clId="{D0B21DA2-2339-4886-B764-B750429C7DE2}" dt="2026-07-24T01:40:39.164" v="197" actId="2696"/>
        <pc:sldMkLst>
          <pc:docMk/>
          <pc:sldMk cId="1555149580" sldId="266"/>
        </pc:sldMkLst>
        <pc:spChg chg="add del mod">
          <ac:chgData name="Gina-Marie Loree" userId="48c52c6e-0b7e-4172-9b9f-eec28c95dc22" providerId="ADAL" clId="{D0B21DA2-2339-4886-B764-B750429C7DE2}" dt="2026-07-24T01:35:23.026" v="195" actId="21"/>
          <ac:spMkLst>
            <pc:docMk/>
            <pc:sldMk cId="1555149580" sldId="266"/>
            <ac:spMk id="2" creationId="{75BAB062-0ECC-9255-E61E-4A31D9C7AB71}"/>
          </ac:spMkLst>
        </pc:spChg>
        <pc:spChg chg="add mod">
          <ac:chgData name="Gina-Marie Loree" userId="48c52c6e-0b7e-4172-9b9f-eec28c95dc22" providerId="ADAL" clId="{D0B21DA2-2339-4886-B764-B750429C7DE2}" dt="2026-07-24T01:35:18.319" v="193" actId="1076"/>
          <ac:spMkLst>
            <pc:docMk/>
            <pc:sldMk cId="1555149580" sldId="266"/>
            <ac:spMk id="3" creationId="{CC822E7E-B090-7E8C-A9AC-3FBE050DA735}"/>
          </ac:spMkLst>
        </pc:spChg>
        <pc:spChg chg="add mod">
          <ac:chgData name="Gina-Marie Loree" userId="48c52c6e-0b7e-4172-9b9f-eec28c95dc22" providerId="ADAL" clId="{D0B21DA2-2339-4886-B764-B750429C7DE2}" dt="2026-07-24T01:35:15.857" v="189" actId="767"/>
          <ac:spMkLst>
            <pc:docMk/>
            <pc:sldMk cId="1555149580" sldId="266"/>
            <ac:spMk id="4" creationId="{504106B8-29D9-0C84-BF22-E5198F8B2D1D}"/>
          </ac:spMkLst>
        </pc:spChg>
        <pc:spChg chg="add mod">
          <ac:chgData name="Gina-Marie Loree" userId="48c52c6e-0b7e-4172-9b9f-eec28c95dc22" providerId="ADAL" clId="{D0B21DA2-2339-4886-B764-B750429C7DE2}" dt="2026-07-24T01:35:15.147" v="185" actId="767"/>
          <ac:spMkLst>
            <pc:docMk/>
            <pc:sldMk cId="1555149580" sldId="266"/>
            <ac:spMk id="5" creationId="{DBB88DF4-B13D-368E-1F68-22C7D3992E1C}"/>
          </ac:spMkLst>
        </pc:spChg>
      </pc:sldChg>
      <pc:sldChg chg="add setBg">
        <pc:chgData name="Gina-Marie Loree" userId="48c52c6e-0b7e-4172-9b9f-eec28c95dc22" providerId="ADAL" clId="{D0B21DA2-2339-4886-B764-B750429C7DE2}" dt="2026-07-24T01:47:03.271" v="314"/>
        <pc:sldMkLst>
          <pc:docMk/>
          <pc:sldMk cId="3827435097" sldId="300"/>
        </pc:sldMkLst>
      </pc:sldChg>
      <pc:sldChg chg="add setBg">
        <pc:chgData name="Gina-Marie Loree" userId="48c52c6e-0b7e-4172-9b9f-eec28c95dc22" providerId="ADAL" clId="{D0B21DA2-2339-4886-B764-B750429C7DE2}" dt="2026-07-24T01:40:34.686" v="196"/>
        <pc:sldMkLst>
          <pc:docMk/>
          <pc:sldMk cId="7421223" sldId="301"/>
        </pc:sldMkLst>
      </pc:sldChg>
      <pc:sldChg chg="addSp delSp modSp new mod ord setBg">
        <pc:chgData name="Gina-Marie Loree" userId="48c52c6e-0b7e-4172-9b9f-eec28c95dc22" providerId="ADAL" clId="{D0B21DA2-2339-4886-B764-B750429C7DE2}" dt="2026-07-24T01:46:43.808" v="311"/>
        <pc:sldMkLst>
          <pc:docMk/>
          <pc:sldMk cId="2459387686" sldId="302"/>
        </pc:sldMkLst>
        <pc:spChg chg="add del mod">
          <ac:chgData name="Gina-Marie Loree" userId="48c52c6e-0b7e-4172-9b9f-eec28c95dc22" providerId="ADAL" clId="{D0B21DA2-2339-4886-B764-B750429C7DE2}" dt="2026-07-24T01:44:30.873" v="308" actId="26606"/>
          <ac:spMkLst>
            <pc:docMk/>
            <pc:sldMk cId="2459387686" sldId="302"/>
            <ac:spMk id="3" creationId="{C12AFE6D-1BBE-D808-F7CD-58ECE6BB4981}"/>
          </ac:spMkLst>
        </pc:spChg>
        <pc:spChg chg="add">
          <ac:chgData name="Gina-Marie Loree" userId="48c52c6e-0b7e-4172-9b9f-eec28c95dc22" providerId="ADAL" clId="{D0B21DA2-2339-4886-B764-B750429C7DE2}" dt="2026-07-24T01:44:30.873" v="308" actId="26606"/>
          <ac:spMkLst>
            <pc:docMk/>
            <pc:sldMk cId="2459387686" sldId="302"/>
            <ac:spMk id="9" creationId="{D9A7F3BF-8763-4074-AD77-92790AF314D1}"/>
          </ac:spMkLst>
        </pc:spChg>
        <pc:grpChg chg="add">
          <ac:chgData name="Gina-Marie Loree" userId="48c52c6e-0b7e-4172-9b9f-eec28c95dc22" providerId="ADAL" clId="{D0B21DA2-2339-4886-B764-B750429C7DE2}" dt="2026-07-24T01:44:30.873" v="308" actId="26606"/>
          <ac:grpSpMkLst>
            <pc:docMk/>
            <pc:sldMk cId="2459387686" sldId="302"/>
            <ac:grpSpMk id="11" creationId="{7A9648D6-B41B-42D0-A817-AE2607B0B5B8}"/>
          </ac:grpSpMkLst>
        </pc:grpChg>
        <pc:graphicFrameChg chg="add mod">
          <ac:chgData name="Gina-Marie Loree" userId="48c52c6e-0b7e-4172-9b9f-eec28c95dc22" providerId="ADAL" clId="{D0B21DA2-2339-4886-B764-B750429C7DE2}" dt="2026-07-24T01:46:43.808" v="311"/>
          <ac:graphicFrameMkLst>
            <pc:docMk/>
            <pc:sldMk cId="2459387686" sldId="302"/>
            <ac:graphicFrameMk id="5" creationId="{B49EDF3A-B595-FBB2-C57D-188E5C47D37A}"/>
          </ac:graphicFrameMkLst>
        </pc:graphicFrameChg>
        <pc:cxnChg chg="add">
          <ac:chgData name="Gina-Marie Loree" userId="48c52c6e-0b7e-4172-9b9f-eec28c95dc22" providerId="ADAL" clId="{D0B21DA2-2339-4886-B764-B750429C7DE2}" dt="2026-07-24T01:44:30.873" v="308" actId="26606"/>
          <ac:cxnSpMkLst>
            <pc:docMk/>
            <pc:sldMk cId="2459387686" sldId="302"/>
            <ac:cxnSpMk id="16" creationId="{C49DA8F6-BCC1-4447-B54C-57856834B94B}"/>
          </ac:cxnSpMkLst>
        </pc:cxnChg>
      </pc:sldChg>
      <pc:sldChg chg="new del">
        <pc:chgData name="Gina-Marie Loree" userId="48c52c6e-0b7e-4172-9b9f-eec28c95dc22" providerId="ADAL" clId="{D0B21DA2-2339-4886-B764-B750429C7DE2}" dt="2026-07-24T01:45:17.794" v="310" actId="2696"/>
        <pc:sldMkLst>
          <pc:docMk/>
          <pc:sldMk cId="2584640100" sldId="303"/>
        </pc:sldMkLst>
      </pc:sldChg>
      <pc:sldChg chg="new del">
        <pc:chgData name="Gina-Marie Loree" userId="48c52c6e-0b7e-4172-9b9f-eec28c95dc22" providerId="ADAL" clId="{D0B21DA2-2339-4886-B764-B750429C7DE2}" dt="2026-07-24T01:53:28.671" v="433" actId="2696"/>
        <pc:sldMkLst>
          <pc:docMk/>
          <pc:sldMk cId="2674342414" sldId="303"/>
        </pc:sldMkLst>
      </pc:sldChg>
      <pc:sldChg chg="add del setBg">
        <pc:chgData name="Gina-Marie Loree" userId="48c52c6e-0b7e-4172-9b9f-eec28c95dc22" providerId="ADAL" clId="{D0B21DA2-2339-4886-B764-B750429C7DE2}" dt="2026-07-24T01:53:33.737" v="434" actId="2696"/>
        <pc:sldMkLst>
          <pc:docMk/>
          <pc:sldMk cId="2239592332" sldId="317"/>
        </pc:sldMkLst>
      </pc:sldChg>
      <pc:sldChg chg="modSp add mod setBg">
        <pc:chgData name="Gina-Marie Loree" userId="48c52c6e-0b7e-4172-9b9f-eec28c95dc22" providerId="ADAL" clId="{D0B21DA2-2339-4886-B764-B750429C7DE2}" dt="2026-07-24T01:56:04.917" v="443" actId="255"/>
        <pc:sldMkLst>
          <pc:docMk/>
          <pc:sldMk cId="1320518766" sldId="318"/>
        </pc:sldMkLst>
        <pc:spChg chg="mod">
          <ac:chgData name="Gina-Marie Loree" userId="48c52c6e-0b7e-4172-9b9f-eec28c95dc22" providerId="ADAL" clId="{D0B21DA2-2339-4886-B764-B750429C7DE2}" dt="2026-07-24T01:56:04.917" v="443" actId="255"/>
          <ac:spMkLst>
            <pc:docMk/>
            <pc:sldMk cId="1320518766" sldId="318"/>
            <ac:spMk id="2" creationId="{83B0075C-26B6-E1EC-8194-419825FFB748}"/>
          </ac:spMkLst>
        </pc:spChg>
        <pc:picChg chg="mod">
          <ac:chgData name="Gina-Marie Loree" userId="48c52c6e-0b7e-4172-9b9f-eec28c95dc22" providerId="ADAL" clId="{D0B21DA2-2339-4886-B764-B750429C7DE2}" dt="2026-07-24T01:54:56.652" v="442" actId="1076"/>
          <ac:picMkLst>
            <pc:docMk/>
            <pc:sldMk cId="1320518766" sldId="318"/>
            <ac:picMk id="1030" creationId="{6A224AF3-C99B-2BEF-AA3D-40651375ED44}"/>
          </ac:picMkLst>
        </pc:picChg>
      </pc:sldChg>
      <pc:sldChg chg="modSp add del mod setBg">
        <pc:chgData name="Gina-Marie Loree" userId="48c52c6e-0b7e-4172-9b9f-eec28c95dc22" providerId="ADAL" clId="{D0B21DA2-2339-4886-B764-B750429C7DE2}" dt="2026-07-24T01:47:54.995" v="315" actId="2696"/>
        <pc:sldMkLst>
          <pc:docMk/>
          <pc:sldMk cId="1782764295" sldId="318"/>
        </pc:sldMkLst>
        <pc:spChg chg="mod">
          <ac:chgData name="Gina-Marie Loree" userId="48c52c6e-0b7e-4172-9b9f-eec28c95dc22" providerId="ADAL" clId="{D0B21DA2-2339-4886-B764-B750429C7DE2}" dt="2026-07-24T01:47:02.160" v="313" actId="27636"/>
          <ac:spMkLst>
            <pc:docMk/>
            <pc:sldMk cId="1782764295" sldId="318"/>
            <ac:spMk id="2" creationId="{83B0075C-26B6-E1EC-8194-419825FFB748}"/>
          </ac:spMkLst>
        </pc:spChg>
      </pc:sldChg>
      <pc:sldChg chg="new del">
        <pc:chgData name="Gina-Marie Loree" userId="48c52c6e-0b7e-4172-9b9f-eec28c95dc22" providerId="ADAL" clId="{D0B21DA2-2339-4886-B764-B750429C7DE2}" dt="2026-07-24T01:58:22.741" v="459" actId="2696"/>
        <pc:sldMkLst>
          <pc:docMk/>
          <pc:sldMk cId="2479887452" sldId="319"/>
        </pc:sldMkLst>
      </pc:sldChg>
      <pc:sldChg chg="new del">
        <pc:chgData name="Gina-Marie Loree" userId="48c52c6e-0b7e-4172-9b9f-eec28c95dc22" providerId="ADAL" clId="{D0B21DA2-2339-4886-B764-B750429C7DE2}" dt="2026-07-24T01:58:26.288" v="460" actId="2696"/>
        <pc:sldMkLst>
          <pc:docMk/>
          <pc:sldMk cId="1519307826" sldId="320"/>
        </pc:sldMkLst>
      </pc:sldChg>
      <pc:sldChg chg="addSp modSp add mod setBg">
        <pc:chgData name="Gina-Marie Loree" userId="48c52c6e-0b7e-4172-9b9f-eec28c95dc22" providerId="ADAL" clId="{D0B21DA2-2339-4886-B764-B750429C7DE2}" dt="2026-07-24T01:58:12.933" v="458" actId="1076"/>
        <pc:sldMkLst>
          <pc:docMk/>
          <pc:sldMk cId="1424832014" sldId="329"/>
        </pc:sldMkLst>
        <pc:spChg chg="mod">
          <ac:chgData name="Gina-Marie Loree" userId="48c52c6e-0b7e-4172-9b9f-eec28c95dc22" providerId="ADAL" clId="{D0B21DA2-2339-4886-B764-B750429C7DE2}" dt="2026-07-24T01:56:58.143" v="447" actId="6549"/>
          <ac:spMkLst>
            <pc:docMk/>
            <pc:sldMk cId="1424832014" sldId="329"/>
            <ac:spMk id="4" creationId="{1976B773-CBCF-2DC6-5433-3F4DE81E24F9}"/>
          </ac:spMkLst>
        </pc:spChg>
        <pc:spChg chg="add mod">
          <ac:chgData name="Gina-Marie Loree" userId="48c52c6e-0b7e-4172-9b9f-eec28c95dc22" providerId="ADAL" clId="{D0B21DA2-2339-4886-B764-B750429C7DE2}" dt="2026-07-24T01:58:05.754" v="457" actId="113"/>
          <ac:spMkLst>
            <pc:docMk/>
            <pc:sldMk cId="1424832014" sldId="329"/>
            <ac:spMk id="5" creationId="{3B365AC0-D433-7250-6D32-7089D5773B5F}"/>
          </ac:spMkLst>
        </pc:spChg>
        <pc:picChg chg="mod">
          <ac:chgData name="Gina-Marie Loree" userId="48c52c6e-0b7e-4172-9b9f-eec28c95dc22" providerId="ADAL" clId="{D0B21DA2-2339-4886-B764-B750429C7DE2}" dt="2026-07-24T01:58:12.933" v="458" actId="1076"/>
          <ac:picMkLst>
            <pc:docMk/>
            <pc:sldMk cId="1424832014" sldId="329"/>
            <ac:picMk id="2" creationId="{3E2F5900-FAEC-F882-D2A4-AFFEFD29FC43}"/>
          </ac:picMkLst>
        </pc:picChg>
      </pc:sldChg>
      <pc:sldChg chg="addSp delSp modSp new mod setBg">
        <pc:chgData name="Gina-Marie Loree" userId="48c52c6e-0b7e-4172-9b9f-eec28c95dc22" providerId="ADAL" clId="{D0B21DA2-2339-4886-B764-B750429C7DE2}" dt="2026-07-24T02:02:06.381" v="487" actId="26606"/>
        <pc:sldMkLst>
          <pc:docMk/>
          <pc:sldMk cId="2073468170" sldId="330"/>
        </pc:sldMkLst>
        <pc:spChg chg="add del mod">
          <ac:chgData name="Gina-Marie Loree" userId="48c52c6e-0b7e-4172-9b9f-eec28c95dc22" providerId="ADAL" clId="{D0B21DA2-2339-4886-B764-B750429C7DE2}" dt="2026-07-24T02:02:00.567" v="486" actId="21"/>
          <ac:spMkLst>
            <pc:docMk/>
            <pc:sldMk cId="2073468170" sldId="330"/>
            <ac:spMk id="4" creationId="{5CF6C36F-1117-3480-4280-767ACC9E4EB8}"/>
          </ac:spMkLst>
        </pc:spChg>
        <pc:spChg chg="add">
          <ac:chgData name="Gina-Marie Loree" userId="48c52c6e-0b7e-4172-9b9f-eec28c95dc22" providerId="ADAL" clId="{D0B21DA2-2339-4886-B764-B750429C7DE2}" dt="2026-07-24T02:02:06.381" v="487" actId="26606"/>
          <ac:spMkLst>
            <pc:docMk/>
            <pc:sldMk cId="2073468170" sldId="330"/>
            <ac:spMk id="8" creationId="{F3060C83-F051-4F0E-ABAD-AA0DFC48B218}"/>
          </ac:spMkLst>
        </pc:spChg>
        <pc:spChg chg="add">
          <ac:chgData name="Gina-Marie Loree" userId="48c52c6e-0b7e-4172-9b9f-eec28c95dc22" providerId="ADAL" clId="{D0B21DA2-2339-4886-B764-B750429C7DE2}" dt="2026-07-24T02:02:06.381" v="487" actId="26606"/>
          <ac:spMkLst>
            <pc:docMk/>
            <pc:sldMk cId="2073468170" sldId="330"/>
            <ac:spMk id="10" creationId="{83C98ABE-055B-441F-B07E-44F97F083C39}"/>
          </ac:spMkLst>
        </pc:spChg>
        <pc:spChg chg="add">
          <ac:chgData name="Gina-Marie Loree" userId="48c52c6e-0b7e-4172-9b9f-eec28c95dc22" providerId="ADAL" clId="{D0B21DA2-2339-4886-B764-B750429C7DE2}" dt="2026-07-24T02:02:06.381" v="487" actId="26606"/>
          <ac:spMkLst>
            <pc:docMk/>
            <pc:sldMk cId="2073468170" sldId="330"/>
            <ac:spMk id="12" creationId="{29FDB030-9B49-4CED-8CCD-4D99382388AC}"/>
          </ac:spMkLst>
        </pc:spChg>
        <pc:spChg chg="add">
          <ac:chgData name="Gina-Marie Loree" userId="48c52c6e-0b7e-4172-9b9f-eec28c95dc22" providerId="ADAL" clId="{D0B21DA2-2339-4886-B764-B750429C7DE2}" dt="2026-07-24T02:02:06.381" v="487" actId="26606"/>
          <ac:spMkLst>
            <pc:docMk/>
            <pc:sldMk cId="2073468170" sldId="330"/>
            <ac:spMk id="14" creationId="{3783CA14-24A1-485C-8B30-D6A5D87987AD}"/>
          </ac:spMkLst>
        </pc:spChg>
        <pc:spChg chg="add">
          <ac:chgData name="Gina-Marie Loree" userId="48c52c6e-0b7e-4172-9b9f-eec28c95dc22" providerId="ADAL" clId="{D0B21DA2-2339-4886-B764-B750429C7DE2}" dt="2026-07-24T02:02:06.381" v="487" actId="26606"/>
          <ac:spMkLst>
            <pc:docMk/>
            <pc:sldMk cId="2073468170" sldId="330"/>
            <ac:spMk id="16" creationId="{9A97C86A-04D6-40F7-AE84-31AB43E6A846}"/>
          </ac:spMkLst>
        </pc:spChg>
        <pc:spChg chg="add">
          <ac:chgData name="Gina-Marie Loree" userId="48c52c6e-0b7e-4172-9b9f-eec28c95dc22" providerId="ADAL" clId="{D0B21DA2-2339-4886-B764-B750429C7DE2}" dt="2026-07-24T02:02:06.381" v="487" actId="26606"/>
          <ac:spMkLst>
            <pc:docMk/>
            <pc:sldMk cId="2073468170" sldId="330"/>
            <ac:spMk id="18" creationId="{FF9F2414-84E8-453E-B1F3-389FDE8192D9}"/>
          </ac:spMkLst>
        </pc:spChg>
        <pc:spChg chg="add">
          <ac:chgData name="Gina-Marie Loree" userId="48c52c6e-0b7e-4172-9b9f-eec28c95dc22" providerId="ADAL" clId="{D0B21DA2-2339-4886-B764-B750429C7DE2}" dt="2026-07-24T02:02:06.381" v="487" actId="26606"/>
          <ac:spMkLst>
            <pc:docMk/>
            <pc:sldMk cId="2073468170" sldId="330"/>
            <ac:spMk id="20" creationId="{3ECA69A1-7536-43AC-85EF-C7106179F5ED}"/>
          </ac:spMkLst>
        </pc:spChg>
        <pc:picChg chg="add mod">
          <ac:chgData name="Gina-Marie Loree" userId="48c52c6e-0b7e-4172-9b9f-eec28c95dc22" providerId="ADAL" clId="{D0B21DA2-2339-4886-B764-B750429C7DE2}" dt="2026-07-24T02:02:06.381" v="487" actId="26606"/>
          <ac:picMkLst>
            <pc:docMk/>
            <pc:sldMk cId="2073468170" sldId="330"/>
            <ac:picMk id="3" creationId="{C142D186-A68F-FCC1-4696-36C714F93BD4}"/>
          </ac:picMkLst>
        </pc:picChg>
      </pc:sldChg>
      <pc:sldChg chg="addSp delSp modSp new mod setBg">
        <pc:chgData name="Gina-Marie Loree" userId="48c52c6e-0b7e-4172-9b9f-eec28c95dc22" providerId="ADAL" clId="{D0B21DA2-2339-4886-B764-B750429C7DE2}" dt="2026-07-24T11:02:30.839" v="511" actId="1076"/>
        <pc:sldMkLst>
          <pc:docMk/>
          <pc:sldMk cId="3070797638" sldId="331"/>
        </pc:sldMkLst>
        <pc:spChg chg="add del mod">
          <ac:chgData name="Gina-Marie Loree" userId="48c52c6e-0b7e-4172-9b9f-eec28c95dc22" providerId="ADAL" clId="{D0B21DA2-2339-4886-B764-B750429C7DE2}" dt="2026-07-24T11:00:27.117" v="492" actId="26606"/>
          <ac:spMkLst>
            <pc:docMk/>
            <pc:sldMk cId="3070797638" sldId="331"/>
            <ac:spMk id="3" creationId="{E89DECFB-2FE7-0BF5-4441-4413A4507F96}"/>
          </ac:spMkLst>
        </pc:spChg>
        <pc:spChg chg="add del">
          <ac:chgData name="Gina-Marie Loree" userId="48c52c6e-0b7e-4172-9b9f-eec28c95dc22" providerId="ADAL" clId="{D0B21DA2-2339-4886-B764-B750429C7DE2}" dt="2026-07-24T11:00:27.070" v="491" actId="26606"/>
          <ac:spMkLst>
            <pc:docMk/>
            <pc:sldMk cId="3070797638" sldId="331"/>
            <ac:spMk id="8" creationId="{A0339EE9-5436-4860-BBFC-7CD7C90DBAE8}"/>
          </ac:spMkLst>
        </pc:spChg>
        <pc:spChg chg="add">
          <ac:chgData name="Gina-Marie Loree" userId="48c52c6e-0b7e-4172-9b9f-eec28c95dc22" providerId="ADAL" clId="{D0B21DA2-2339-4886-B764-B750429C7DE2}" dt="2026-07-24T11:00:27.117" v="492" actId="26606"/>
          <ac:spMkLst>
            <pc:docMk/>
            <pc:sldMk cId="3070797638" sldId="331"/>
            <ac:spMk id="9" creationId="{2659FDB4-FCBE-4A89-B46D-43D4FA54464D}"/>
          </ac:spMkLst>
        </pc:spChg>
        <pc:spChg chg="add del">
          <ac:chgData name="Gina-Marie Loree" userId="48c52c6e-0b7e-4172-9b9f-eec28c95dc22" providerId="ADAL" clId="{D0B21DA2-2339-4886-B764-B750429C7DE2}" dt="2026-07-24T11:00:27.070" v="491" actId="26606"/>
          <ac:spMkLst>
            <pc:docMk/>
            <pc:sldMk cId="3070797638" sldId="331"/>
            <ac:spMk id="10" creationId="{AA770EBD-5B77-46EC-BF58-EF27ACD6B47C}"/>
          </ac:spMkLst>
        </pc:spChg>
        <pc:spChg chg="add">
          <ac:chgData name="Gina-Marie Loree" userId="48c52c6e-0b7e-4172-9b9f-eec28c95dc22" providerId="ADAL" clId="{D0B21DA2-2339-4886-B764-B750429C7DE2}" dt="2026-07-24T11:00:27.117" v="492" actId="26606"/>
          <ac:spMkLst>
            <pc:docMk/>
            <pc:sldMk cId="3070797638" sldId="331"/>
            <ac:spMk id="13" creationId="{58BDB0EE-D238-415B-9ED8-62AA6AB2AAD1}"/>
          </ac:spMkLst>
        </pc:spChg>
        <pc:spChg chg="add">
          <ac:chgData name="Gina-Marie Loree" userId="48c52c6e-0b7e-4172-9b9f-eec28c95dc22" providerId="ADAL" clId="{D0B21DA2-2339-4886-B764-B750429C7DE2}" dt="2026-07-24T11:00:27.117" v="492" actId="26606"/>
          <ac:spMkLst>
            <pc:docMk/>
            <pc:sldMk cId="3070797638" sldId="331"/>
            <ac:spMk id="15" creationId="{C5B55FC3-961D-4325-82F1-DE92B0D04E03}"/>
          </ac:spMkLst>
        </pc:spChg>
        <pc:spChg chg="add">
          <ac:chgData name="Gina-Marie Loree" userId="48c52c6e-0b7e-4172-9b9f-eec28c95dc22" providerId="ADAL" clId="{D0B21DA2-2339-4886-B764-B750429C7DE2}" dt="2026-07-24T11:00:27.117" v="492" actId="26606"/>
          <ac:spMkLst>
            <pc:docMk/>
            <pc:sldMk cId="3070797638" sldId="331"/>
            <ac:spMk id="17" creationId="{4C8AB332-D09E-4F28-943C-DABDD4716A3C}"/>
          </ac:spMkLst>
        </pc:spChg>
        <pc:graphicFrameChg chg="add mod">
          <ac:chgData name="Gina-Marie Loree" userId="48c52c6e-0b7e-4172-9b9f-eec28c95dc22" providerId="ADAL" clId="{D0B21DA2-2339-4886-B764-B750429C7DE2}" dt="2026-07-24T11:01:16.682" v="494"/>
          <ac:graphicFrameMkLst>
            <pc:docMk/>
            <pc:sldMk cId="3070797638" sldId="331"/>
            <ac:graphicFrameMk id="5" creationId="{36E159EE-904D-A348-2F9E-59E4C8BA25A0}"/>
          </ac:graphicFrameMkLst>
        </pc:graphicFrameChg>
        <pc:picChg chg="add mod">
          <ac:chgData name="Gina-Marie Loree" userId="48c52c6e-0b7e-4172-9b9f-eec28c95dc22" providerId="ADAL" clId="{D0B21DA2-2339-4886-B764-B750429C7DE2}" dt="2026-07-24T11:02:30.839" v="511" actId="1076"/>
          <ac:picMkLst>
            <pc:docMk/>
            <pc:sldMk cId="3070797638" sldId="331"/>
            <ac:picMk id="6" creationId="{3CC9FDBD-8146-2A3E-CD14-19BCDE07D3BE}"/>
          </ac:picMkLst>
        </pc:picChg>
        <pc:cxnChg chg="add">
          <ac:chgData name="Gina-Marie Loree" userId="48c52c6e-0b7e-4172-9b9f-eec28c95dc22" providerId="ADAL" clId="{D0B21DA2-2339-4886-B764-B750429C7DE2}" dt="2026-07-24T11:00:27.117" v="492" actId="26606"/>
          <ac:cxnSpMkLst>
            <pc:docMk/>
            <pc:sldMk cId="3070797638" sldId="331"/>
            <ac:cxnSpMk id="11" creationId="{C8F51B3F-8331-4E4A-AE96-D47B1006EEAD}"/>
          </ac:cxnSpMkLst>
        </pc:cxnChg>
      </pc:sldChg>
      <pc:sldChg chg="new del ord">
        <pc:chgData name="Gina-Marie Loree" userId="48c52c6e-0b7e-4172-9b9f-eec28c95dc22" providerId="ADAL" clId="{D0B21DA2-2339-4886-B764-B750429C7DE2}" dt="2026-07-24T11:14:34.339" v="515" actId="2696"/>
        <pc:sldMkLst>
          <pc:docMk/>
          <pc:sldMk cId="952548863" sldId="332"/>
        </pc:sldMkLst>
      </pc:sldChg>
      <pc:sldChg chg="add ord setBg">
        <pc:chgData name="Gina-Marie Loree" userId="48c52c6e-0b7e-4172-9b9f-eec28c95dc22" providerId="ADAL" clId="{D0B21DA2-2339-4886-B764-B750429C7DE2}" dt="2026-07-24T11:15:23.350" v="518"/>
        <pc:sldMkLst>
          <pc:docMk/>
          <pc:sldMk cId="259676763" sldId="337"/>
        </pc:sldMkLst>
      </pc:sldChg>
    </pc:docChg>
  </pc:docChgLst>
  <pc:docChgLst>
    <pc:chgData name="Gina-Marie Loree" userId="48c52c6e-0b7e-4172-9b9f-eec28c95dc22" providerId="ADAL" clId="{5436A724-4E72-4270-BF62-0006F098FAED}"/>
    <pc:docChg chg="undo custSel addSld modSld">
      <pc:chgData name="Gina-Marie Loree" userId="48c52c6e-0b7e-4172-9b9f-eec28c95dc22" providerId="ADAL" clId="{5436A724-4E72-4270-BF62-0006F098FAED}" dt="2026-07-24T19:00:33.249" v="883" actId="20577"/>
      <pc:docMkLst>
        <pc:docMk/>
      </pc:docMkLst>
      <pc:sldChg chg="modSp mod">
        <pc:chgData name="Gina-Marie Loree" userId="48c52c6e-0b7e-4172-9b9f-eec28c95dc22" providerId="ADAL" clId="{5436A724-4E72-4270-BF62-0006F098FAED}" dt="2026-07-23T21:15:22.148" v="2" actId="14100"/>
        <pc:sldMkLst>
          <pc:docMk/>
          <pc:sldMk cId="3740160421" sldId="261"/>
        </pc:sldMkLst>
        <pc:spChg chg="mod">
          <ac:chgData name="Gina-Marie Loree" userId="48c52c6e-0b7e-4172-9b9f-eec28c95dc22" providerId="ADAL" clId="{5436A724-4E72-4270-BF62-0006F098FAED}" dt="2026-07-23T21:15:22.148" v="2" actId="14100"/>
          <ac:spMkLst>
            <pc:docMk/>
            <pc:sldMk cId="3740160421" sldId="261"/>
            <ac:spMk id="3" creationId="{1BF9C498-EFE6-0724-C70F-C41CF2CEACF3}"/>
          </ac:spMkLst>
        </pc:spChg>
      </pc:sldChg>
      <pc:sldChg chg="modSp mod">
        <pc:chgData name="Gina-Marie Loree" userId="48c52c6e-0b7e-4172-9b9f-eec28c95dc22" providerId="ADAL" clId="{5436A724-4E72-4270-BF62-0006F098FAED}" dt="2026-07-24T19:00:33.249" v="883" actId="20577"/>
        <pc:sldMkLst>
          <pc:docMk/>
          <pc:sldMk cId="1320518766" sldId="318"/>
        </pc:sldMkLst>
        <pc:spChg chg="mod">
          <ac:chgData name="Gina-Marie Loree" userId="48c52c6e-0b7e-4172-9b9f-eec28c95dc22" providerId="ADAL" clId="{5436A724-4E72-4270-BF62-0006F098FAED}" dt="2026-07-24T19:00:33.249" v="883" actId="20577"/>
          <ac:spMkLst>
            <pc:docMk/>
            <pc:sldMk cId="1320518766" sldId="318"/>
            <ac:spMk id="2" creationId="{83B0075C-26B6-E1EC-8194-419825FFB748}"/>
          </ac:spMkLst>
        </pc:spChg>
      </pc:sldChg>
      <pc:sldChg chg="addSp delSp modSp new mod setBg">
        <pc:chgData name="Gina-Marie Loree" userId="48c52c6e-0b7e-4172-9b9f-eec28c95dc22" providerId="ADAL" clId="{5436A724-4E72-4270-BF62-0006F098FAED}" dt="2026-07-24T13:08:04.685" v="881" actId="1076"/>
        <pc:sldMkLst>
          <pc:docMk/>
          <pc:sldMk cId="2721083868" sldId="338"/>
        </pc:sldMkLst>
        <pc:spChg chg="add mod">
          <ac:chgData name="Gina-Marie Loree" userId="48c52c6e-0b7e-4172-9b9f-eec28c95dc22" providerId="ADAL" clId="{5436A724-4E72-4270-BF62-0006F098FAED}" dt="2026-07-24T13:07:31.688" v="874" actId="1076"/>
          <ac:spMkLst>
            <pc:docMk/>
            <pc:sldMk cId="2721083868" sldId="338"/>
            <ac:spMk id="2" creationId="{4B6BC86B-BD0E-CA3A-6469-07EE85C31162}"/>
          </ac:spMkLst>
        </pc:spChg>
        <pc:spChg chg="add mod">
          <ac:chgData name="Gina-Marie Loree" userId="48c52c6e-0b7e-4172-9b9f-eec28c95dc22" providerId="ADAL" clId="{5436A724-4E72-4270-BF62-0006F098FAED}" dt="2026-07-24T13:07:36.325" v="875" actId="1076"/>
          <ac:spMkLst>
            <pc:docMk/>
            <pc:sldMk cId="2721083868" sldId="338"/>
            <ac:spMk id="4" creationId="{7A7A9B34-E9D3-2750-778D-F18EC4258AC5}"/>
          </ac:spMkLst>
        </pc:spChg>
        <pc:spChg chg="add del mod">
          <ac:chgData name="Gina-Marie Loree" userId="48c52c6e-0b7e-4172-9b9f-eec28c95dc22" providerId="ADAL" clId="{5436A724-4E72-4270-BF62-0006F098FAED}" dt="2026-07-24T13:05:02.177" v="834"/>
          <ac:spMkLst>
            <pc:docMk/>
            <pc:sldMk cId="2721083868" sldId="338"/>
            <ac:spMk id="5" creationId="{376DBE24-1C76-7DA0-D144-713C3129F439}"/>
          </ac:spMkLst>
        </pc:spChg>
        <pc:spChg chg="add mod">
          <ac:chgData name="Gina-Marie Loree" userId="48c52c6e-0b7e-4172-9b9f-eec28c95dc22" providerId="ADAL" clId="{5436A724-4E72-4270-BF62-0006F098FAED}" dt="2026-07-24T13:07:43.215" v="878" actId="122"/>
          <ac:spMkLst>
            <pc:docMk/>
            <pc:sldMk cId="2721083868" sldId="338"/>
            <ac:spMk id="6" creationId="{E873DCCD-6508-77B3-9ABC-7B73C66AC4DC}"/>
          </ac:spMkLst>
        </pc:spChg>
        <pc:spChg chg="add del">
          <ac:chgData name="Gina-Marie Loree" userId="48c52c6e-0b7e-4172-9b9f-eec28c95dc22" providerId="ADAL" clId="{5436A724-4E72-4270-BF62-0006F098FAED}" dt="2026-07-24T13:03:50.846" v="752" actId="26606"/>
          <ac:spMkLst>
            <pc:docMk/>
            <pc:sldMk cId="2721083868" sldId="338"/>
            <ac:spMk id="12" creationId="{85F55C16-BC21-49EF-A4FF-C3155BB93BD3}"/>
          </ac:spMkLst>
        </pc:spChg>
        <pc:spChg chg="add del">
          <ac:chgData name="Gina-Marie Loree" userId="48c52c6e-0b7e-4172-9b9f-eec28c95dc22" providerId="ADAL" clId="{5436A724-4E72-4270-BF62-0006F098FAED}" dt="2026-07-24T13:03:50.846" v="752" actId="26606"/>
          <ac:spMkLst>
            <pc:docMk/>
            <pc:sldMk cId="2721083868" sldId="338"/>
            <ac:spMk id="14" creationId="{0C5F069E-AFE6-4825-8945-46F2918A5019}"/>
          </ac:spMkLst>
        </pc:spChg>
        <pc:picChg chg="add mod">
          <ac:chgData name="Gina-Marie Loree" userId="48c52c6e-0b7e-4172-9b9f-eec28c95dc22" providerId="ADAL" clId="{5436A724-4E72-4270-BF62-0006F098FAED}" dt="2026-07-24T13:08:04.685" v="881" actId="1076"/>
          <ac:picMkLst>
            <pc:docMk/>
            <pc:sldMk cId="2721083868" sldId="338"/>
            <ac:picMk id="8" creationId="{BF40BB48-8A96-1914-2B85-34F20A23E29A}"/>
          </ac:picMkLst>
        </pc:picChg>
        <pc:picChg chg="add del mod">
          <ac:chgData name="Gina-Marie Loree" userId="48c52c6e-0b7e-4172-9b9f-eec28c95dc22" providerId="ADAL" clId="{5436A724-4E72-4270-BF62-0006F098FAED}" dt="2026-07-24T13:03:50.846" v="752" actId="26606"/>
          <ac:picMkLst>
            <pc:docMk/>
            <pc:sldMk cId="2721083868" sldId="338"/>
            <ac:picMk id="9" creationId="{6FF7FE67-9CB0-2D23-D9B6-F8D87448C07D}"/>
          </ac:picMkLst>
        </pc:picChg>
      </pc:sldChg>
    </pc:docChg>
  </pc:docChgLst>
</pc:chgInfo>
</file>

<file path=ppt/diagrams/_rels/data2.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image" Target="../media/image9.svg"/></Relationships>
</file>

<file path=ppt/diagrams/_rels/drawing2.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E88AE3-46E7-4ED2-BA15-23EC1C3CAF20}" type="doc">
      <dgm:prSet loTypeId="urn:microsoft.com/office/officeart/2005/8/layout/process2" loCatId="process" qsTypeId="urn:microsoft.com/office/officeart/2005/8/quickstyle/simple1" qsCatId="simple" csTypeId="urn:microsoft.com/office/officeart/2005/8/colors/accent1_2" csCatId="accent1"/>
      <dgm:spPr/>
      <dgm:t>
        <a:bodyPr/>
        <a:lstStyle/>
        <a:p>
          <a:endParaRPr lang="en-US"/>
        </a:p>
      </dgm:t>
    </dgm:pt>
    <dgm:pt modelId="{B35D4788-D200-4473-BC9E-24CCBB2A4CBE}">
      <dgm:prSet/>
      <dgm:spPr/>
      <dgm:t>
        <a:bodyPr/>
        <a:lstStyle/>
        <a:p>
          <a:r>
            <a:rPr lang="en-US" b="1"/>
            <a:t>Education of our young people:</a:t>
          </a:r>
          <a:r>
            <a:rPr lang="en-US"/>
            <a:t> </a:t>
          </a:r>
        </a:p>
      </dgm:t>
    </dgm:pt>
    <dgm:pt modelId="{5D5E492E-1FD3-4D3A-901C-3E9DA4C12668}" type="parTrans" cxnId="{56319F95-23F5-46D8-9F9C-E5437FE0D9D4}">
      <dgm:prSet/>
      <dgm:spPr/>
      <dgm:t>
        <a:bodyPr/>
        <a:lstStyle/>
        <a:p>
          <a:endParaRPr lang="en-US"/>
        </a:p>
      </dgm:t>
    </dgm:pt>
    <dgm:pt modelId="{AEB8E43A-C9C2-4D60-AD17-172C82133F9B}" type="sibTrans" cxnId="{56319F95-23F5-46D8-9F9C-E5437FE0D9D4}">
      <dgm:prSet/>
      <dgm:spPr/>
      <dgm:t>
        <a:bodyPr/>
        <a:lstStyle/>
        <a:p>
          <a:endParaRPr lang="en-US"/>
        </a:p>
      </dgm:t>
    </dgm:pt>
    <dgm:pt modelId="{213A0E6C-8C8F-473E-9F36-A10C602F4E13}">
      <dgm:prSet/>
      <dgm:spPr/>
      <dgm:t>
        <a:bodyPr/>
        <a:lstStyle/>
        <a:p>
          <a:r>
            <a:rPr lang="en-US" b="1"/>
            <a:t>How to have a voice</a:t>
          </a:r>
          <a:r>
            <a:rPr lang="en-US"/>
            <a:t> </a:t>
          </a:r>
        </a:p>
      </dgm:t>
    </dgm:pt>
    <dgm:pt modelId="{7AFCAAF2-9A97-43CF-9F3D-4839F3C9E2B9}" type="parTrans" cxnId="{0A8274BA-BD4B-4207-9F40-570F477032B9}">
      <dgm:prSet/>
      <dgm:spPr/>
      <dgm:t>
        <a:bodyPr/>
        <a:lstStyle/>
        <a:p>
          <a:endParaRPr lang="en-US"/>
        </a:p>
      </dgm:t>
    </dgm:pt>
    <dgm:pt modelId="{D15CFC52-14D6-4F31-B167-438FC3E62575}" type="sibTrans" cxnId="{0A8274BA-BD4B-4207-9F40-570F477032B9}">
      <dgm:prSet/>
      <dgm:spPr/>
      <dgm:t>
        <a:bodyPr/>
        <a:lstStyle/>
        <a:p>
          <a:endParaRPr lang="en-US"/>
        </a:p>
      </dgm:t>
    </dgm:pt>
    <dgm:pt modelId="{91074E92-C696-48F3-AFAA-94E06C3B495B}">
      <dgm:prSet/>
      <dgm:spPr/>
      <dgm:t>
        <a:bodyPr/>
        <a:lstStyle/>
        <a:p>
          <a:r>
            <a:rPr lang="en-US" b="1"/>
            <a:t>How to advocate for themselves</a:t>
          </a:r>
          <a:r>
            <a:rPr lang="en-US"/>
            <a:t> </a:t>
          </a:r>
        </a:p>
      </dgm:t>
    </dgm:pt>
    <dgm:pt modelId="{6EDB5F26-7C2F-4F82-872D-E9B8D4487192}" type="parTrans" cxnId="{F34F3061-3D6E-442E-9DA3-88F8E196C163}">
      <dgm:prSet/>
      <dgm:spPr/>
      <dgm:t>
        <a:bodyPr/>
        <a:lstStyle/>
        <a:p>
          <a:endParaRPr lang="en-US"/>
        </a:p>
      </dgm:t>
    </dgm:pt>
    <dgm:pt modelId="{60F903FF-DC5F-4603-BF19-192527E38DA5}" type="sibTrans" cxnId="{F34F3061-3D6E-442E-9DA3-88F8E196C163}">
      <dgm:prSet/>
      <dgm:spPr/>
      <dgm:t>
        <a:bodyPr/>
        <a:lstStyle/>
        <a:p>
          <a:endParaRPr lang="en-US"/>
        </a:p>
      </dgm:t>
    </dgm:pt>
    <dgm:pt modelId="{389561B6-52B3-4332-9659-2FB7F9D75953}">
      <dgm:prSet/>
      <dgm:spPr/>
      <dgm:t>
        <a:bodyPr/>
        <a:lstStyle/>
        <a:p>
          <a:r>
            <a:rPr lang="en-US" b="1"/>
            <a:t>How to know their personal space and boundaries.</a:t>
          </a:r>
          <a:endParaRPr lang="en-US"/>
        </a:p>
      </dgm:t>
    </dgm:pt>
    <dgm:pt modelId="{DCA1E88C-256C-43B3-B724-234AF0FDF344}" type="parTrans" cxnId="{70572392-AF2E-4583-B6FA-F89C6F57023B}">
      <dgm:prSet/>
      <dgm:spPr/>
      <dgm:t>
        <a:bodyPr/>
        <a:lstStyle/>
        <a:p>
          <a:endParaRPr lang="en-US"/>
        </a:p>
      </dgm:t>
    </dgm:pt>
    <dgm:pt modelId="{4269DCDA-F703-4FDF-8AAE-6854B78870BE}" type="sibTrans" cxnId="{70572392-AF2E-4583-B6FA-F89C6F57023B}">
      <dgm:prSet/>
      <dgm:spPr/>
      <dgm:t>
        <a:bodyPr/>
        <a:lstStyle/>
        <a:p>
          <a:endParaRPr lang="en-US"/>
        </a:p>
      </dgm:t>
    </dgm:pt>
    <dgm:pt modelId="{32D51CD7-7D01-4B2A-83D1-1BC519DC151C}">
      <dgm:prSet/>
      <dgm:spPr/>
      <dgm:t>
        <a:bodyPr/>
        <a:lstStyle/>
        <a:p>
          <a:r>
            <a:rPr lang="en-US"/>
            <a:t>How to know </a:t>
          </a:r>
          <a:r>
            <a:rPr lang="en-US" b="1"/>
            <a:t>what to do in difficult situations</a:t>
          </a:r>
          <a:endParaRPr lang="en-US"/>
        </a:p>
      </dgm:t>
    </dgm:pt>
    <dgm:pt modelId="{4FB4986A-9DDB-48A3-A672-6473B39E2619}" type="parTrans" cxnId="{E8F36395-3D42-4BC5-9237-480F6EEF98B5}">
      <dgm:prSet/>
      <dgm:spPr/>
      <dgm:t>
        <a:bodyPr/>
        <a:lstStyle/>
        <a:p>
          <a:endParaRPr lang="en-US"/>
        </a:p>
      </dgm:t>
    </dgm:pt>
    <dgm:pt modelId="{DDF93A08-A399-48D4-8C35-55965F01C766}" type="sibTrans" cxnId="{E8F36395-3D42-4BC5-9237-480F6EEF98B5}">
      <dgm:prSet/>
      <dgm:spPr/>
      <dgm:t>
        <a:bodyPr/>
        <a:lstStyle/>
        <a:p>
          <a:endParaRPr lang="en-US"/>
        </a:p>
      </dgm:t>
    </dgm:pt>
    <dgm:pt modelId="{226EA851-7970-49DA-A805-F6033FA7CD78}">
      <dgm:prSet/>
      <dgm:spPr/>
      <dgm:t>
        <a:bodyPr/>
        <a:lstStyle/>
        <a:p>
          <a:r>
            <a:rPr lang="en-US"/>
            <a:t>High School Lessons -  establishing boundaries, being a good friend, and healthy relationships</a:t>
          </a:r>
        </a:p>
      </dgm:t>
    </dgm:pt>
    <dgm:pt modelId="{BF9ED775-1566-4615-BDB0-3382D02D6903}" type="parTrans" cxnId="{B361E2F0-C02E-4816-9B3F-420239647F49}">
      <dgm:prSet/>
      <dgm:spPr/>
      <dgm:t>
        <a:bodyPr/>
        <a:lstStyle/>
        <a:p>
          <a:endParaRPr lang="en-US"/>
        </a:p>
      </dgm:t>
    </dgm:pt>
    <dgm:pt modelId="{399871D5-C4D6-41FB-AE08-18F9D5C079CC}" type="sibTrans" cxnId="{B361E2F0-C02E-4816-9B3F-420239647F49}">
      <dgm:prSet/>
      <dgm:spPr/>
      <dgm:t>
        <a:bodyPr/>
        <a:lstStyle/>
        <a:p>
          <a:endParaRPr lang="en-US"/>
        </a:p>
      </dgm:t>
    </dgm:pt>
    <dgm:pt modelId="{11295BF4-FDDB-416E-A546-383DE628721E}" type="pres">
      <dgm:prSet presAssocID="{9CE88AE3-46E7-4ED2-BA15-23EC1C3CAF20}" presName="linearFlow" presStyleCnt="0">
        <dgm:presLayoutVars>
          <dgm:resizeHandles val="exact"/>
        </dgm:presLayoutVars>
      </dgm:prSet>
      <dgm:spPr/>
    </dgm:pt>
    <dgm:pt modelId="{66EBF67F-23E6-467C-9895-8A8C66E65096}" type="pres">
      <dgm:prSet presAssocID="{B35D4788-D200-4473-BC9E-24CCBB2A4CBE}" presName="node" presStyleLbl="node1" presStyleIdx="0" presStyleCnt="1" custLinFactNeighborX="1128" custLinFactNeighborY="1776">
        <dgm:presLayoutVars>
          <dgm:bulletEnabled val="1"/>
        </dgm:presLayoutVars>
      </dgm:prSet>
      <dgm:spPr/>
    </dgm:pt>
  </dgm:ptLst>
  <dgm:cxnLst>
    <dgm:cxn modelId="{ACEB5434-0F77-4DDD-9C46-FB25DFCACB2C}" type="presOf" srcId="{9CE88AE3-46E7-4ED2-BA15-23EC1C3CAF20}" destId="{11295BF4-FDDB-416E-A546-383DE628721E}" srcOrd="0" destOrd="0" presId="urn:microsoft.com/office/officeart/2005/8/layout/process2"/>
    <dgm:cxn modelId="{ABEEAE38-2CE4-4B13-8E12-9618BEC5E214}" type="presOf" srcId="{226EA851-7970-49DA-A805-F6033FA7CD78}" destId="{66EBF67F-23E6-467C-9895-8A8C66E65096}" srcOrd="0" destOrd="5" presId="urn:microsoft.com/office/officeart/2005/8/layout/process2"/>
    <dgm:cxn modelId="{F34F3061-3D6E-442E-9DA3-88F8E196C163}" srcId="{B35D4788-D200-4473-BC9E-24CCBB2A4CBE}" destId="{91074E92-C696-48F3-AFAA-94E06C3B495B}" srcOrd="1" destOrd="0" parTransId="{6EDB5F26-7C2F-4F82-872D-E9B8D4487192}" sibTransId="{60F903FF-DC5F-4603-BF19-192527E38DA5}"/>
    <dgm:cxn modelId="{70572392-AF2E-4583-B6FA-F89C6F57023B}" srcId="{B35D4788-D200-4473-BC9E-24CCBB2A4CBE}" destId="{389561B6-52B3-4332-9659-2FB7F9D75953}" srcOrd="2" destOrd="0" parTransId="{DCA1E88C-256C-43B3-B724-234AF0FDF344}" sibTransId="{4269DCDA-F703-4FDF-8AAE-6854B78870BE}"/>
    <dgm:cxn modelId="{E8F36395-3D42-4BC5-9237-480F6EEF98B5}" srcId="{B35D4788-D200-4473-BC9E-24CCBB2A4CBE}" destId="{32D51CD7-7D01-4B2A-83D1-1BC519DC151C}" srcOrd="3" destOrd="0" parTransId="{4FB4986A-9DDB-48A3-A672-6473B39E2619}" sibTransId="{DDF93A08-A399-48D4-8C35-55965F01C766}"/>
    <dgm:cxn modelId="{56319F95-23F5-46D8-9F9C-E5437FE0D9D4}" srcId="{9CE88AE3-46E7-4ED2-BA15-23EC1C3CAF20}" destId="{B35D4788-D200-4473-BC9E-24CCBB2A4CBE}" srcOrd="0" destOrd="0" parTransId="{5D5E492E-1FD3-4D3A-901C-3E9DA4C12668}" sibTransId="{AEB8E43A-C9C2-4D60-AD17-172C82133F9B}"/>
    <dgm:cxn modelId="{197D4398-A018-4143-9637-D81BF5843AA8}" type="presOf" srcId="{B35D4788-D200-4473-BC9E-24CCBB2A4CBE}" destId="{66EBF67F-23E6-467C-9895-8A8C66E65096}" srcOrd="0" destOrd="0" presId="urn:microsoft.com/office/officeart/2005/8/layout/process2"/>
    <dgm:cxn modelId="{6F3A849A-2F1E-45EF-A58F-0E53A4018A17}" type="presOf" srcId="{213A0E6C-8C8F-473E-9F36-A10C602F4E13}" destId="{66EBF67F-23E6-467C-9895-8A8C66E65096}" srcOrd="0" destOrd="1" presId="urn:microsoft.com/office/officeart/2005/8/layout/process2"/>
    <dgm:cxn modelId="{CA0325B2-006F-4A4F-8B31-7FBF4D180921}" type="presOf" srcId="{32D51CD7-7D01-4B2A-83D1-1BC519DC151C}" destId="{66EBF67F-23E6-467C-9895-8A8C66E65096}" srcOrd="0" destOrd="4" presId="urn:microsoft.com/office/officeart/2005/8/layout/process2"/>
    <dgm:cxn modelId="{0A8274BA-BD4B-4207-9F40-570F477032B9}" srcId="{B35D4788-D200-4473-BC9E-24CCBB2A4CBE}" destId="{213A0E6C-8C8F-473E-9F36-A10C602F4E13}" srcOrd="0" destOrd="0" parTransId="{7AFCAAF2-9A97-43CF-9F3D-4839F3C9E2B9}" sibTransId="{D15CFC52-14D6-4F31-B167-438FC3E62575}"/>
    <dgm:cxn modelId="{05EF89C6-3D82-4756-82AB-64954328CB78}" type="presOf" srcId="{389561B6-52B3-4332-9659-2FB7F9D75953}" destId="{66EBF67F-23E6-467C-9895-8A8C66E65096}" srcOrd="0" destOrd="3" presId="urn:microsoft.com/office/officeart/2005/8/layout/process2"/>
    <dgm:cxn modelId="{B361E2F0-C02E-4816-9B3F-420239647F49}" srcId="{B35D4788-D200-4473-BC9E-24CCBB2A4CBE}" destId="{226EA851-7970-49DA-A805-F6033FA7CD78}" srcOrd="4" destOrd="0" parTransId="{BF9ED775-1566-4615-BDB0-3382D02D6903}" sibTransId="{399871D5-C4D6-41FB-AE08-18F9D5C079CC}"/>
    <dgm:cxn modelId="{A32BD1FE-6920-49C9-8BBF-D12CCDAC4D39}" type="presOf" srcId="{91074E92-C696-48F3-AFAA-94E06C3B495B}" destId="{66EBF67F-23E6-467C-9895-8A8C66E65096}" srcOrd="0" destOrd="2" presId="urn:microsoft.com/office/officeart/2005/8/layout/process2"/>
    <dgm:cxn modelId="{47A0BA62-1D6C-496C-AAB5-1CEFCABE2EF2}" type="presParOf" srcId="{11295BF4-FDDB-416E-A546-383DE628721E}" destId="{66EBF67F-23E6-467C-9895-8A8C66E65096}" srcOrd="0"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62AE5B4-B205-47B4-A755-A2158DEF3790}"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F0263EE-839B-4C30-9588-F7DD3B430FE1}">
      <dgm:prSet/>
      <dgm:spPr/>
      <dgm:t>
        <a:bodyPr/>
        <a:lstStyle/>
        <a:p>
          <a:r>
            <a:rPr lang="en-US"/>
            <a:t>Acknowledge the discomfort – This topic is hard but staying silent hurts victims more.</a:t>
          </a:r>
        </a:p>
      </dgm:t>
    </dgm:pt>
    <dgm:pt modelId="{FBA3E830-DBBD-4207-9FB3-CA048B1B5405}" type="parTrans" cxnId="{152B4392-AA3B-4BCD-A5A5-F8EB6335F73A}">
      <dgm:prSet/>
      <dgm:spPr/>
      <dgm:t>
        <a:bodyPr/>
        <a:lstStyle/>
        <a:p>
          <a:endParaRPr lang="en-US"/>
        </a:p>
      </dgm:t>
    </dgm:pt>
    <dgm:pt modelId="{C96213C7-8110-47A3-9805-04E3E70E4CAB}" type="sibTrans" cxnId="{152B4392-AA3B-4BCD-A5A5-F8EB6335F73A}">
      <dgm:prSet/>
      <dgm:spPr/>
      <dgm:t>
        <a:bodyPr/>
        <a:lstStyle/>
        <a:p>
          <a:endParaRPr lang="en-US"/>
        </a:p>
      </dgm:t>
    </dgm:pt>
    <dgm:pt modelId="{55D1EABA-8B21-46BD-B215-811D67F43380}">
      <dgm:prSet/>
      <dgm:spPr/>
      <dgm:t>
        <a:bodyPr/>
        <a:lstStyle/>
        <a:p>
          <a:r>
            <a:rPr lang="en-US"/>
            <a:t>Be a safe person – If someone discloses to you, listen calmly, offer belief, and assure them they are not to blame.</a:t>
          </a:r>
        </a:p>
      </dgm:t>
    </dgm:pt>
    <dgm:pt modelId="{72FB4978-825D-4094-BD42-9B8B7C8BB835}" type="parTrans" cxnId="{16498DC0-282F-4B3F-BA8B-8F20A3ADD5CF}">
      <dgm:prSet/>
      <dgm:spPr/>
      <dgm:t>
        <a:bodyPr/>
        <a:lstStyle/>
        <a:p>
          <a:endParaRPr lang="en-US"/>
        </a:p>
      </dgm:t>
    </dgm:pt>
    <dgm:pt modelId="{9F725A4D-7327-4A62-9CAA-9A554CDFB219}" type="sibTrans" cxnId="{16498DC0-282F-4B3F-BA8B-8F20A3ADD5CF}">
      <dgm:prSet/>
      <dgm:spPr/>
      <dgm:t>
        <a:bodyPr/>
        <a:lstStyle/>
        <a:p>
          <a:endParaRPr lang="en-US"/>
        </a:p>
      </dgm:t>
    </dgm:pt>
    <dgm:pt modelId="{65188C26-A27F-45E0-9C86-1C278F21FA9F}">
      <dgm:prSet/>
      <dgm:spPr/>
      <dgm:t>
        <a:bodyPr/>
        <a:lstStyle/>
        <a:p>
          <a:r>
            <a:rPr lang="en-US"/>
            <a:t>Lean on us – You are not alone.  Our office is here to guide you through the next steps.</a:t>
          </a:r>
        </a:p>
      </dgm:t>
    </dgm:pt>
    <dgm:pt modelId="{364D1E9F-A94F-43A7-9094-4C1762B94146}" type="parTrans" cxnId="{99894739-E6AF-4CF4-927A-97F7B8C7D7F1}">
      <dgm:prSet/>
      <dgm:spPr/>
      <dgm:t>
        <a:bodyPr/>
        <a:lstStyle/>
        <a:p>
          <a:endParaRPr lang="en-US"/>
        </a:p>
      </dgm:t>
    </dgm:pt>
    <dgm:pt modelId="{44DB745D-9F7F-41CE-ADF1-17C0A088C31E}" type="sibTrans" cxnId="{99894739-E6AF-4CF4-927A-97F7B8C7D7F1}">
      <dgm:prSet/>
      <dgm:spPr/>
      <dgm:t>
        <a:bodyPr/>
        <a:lstStyle/>
        <a:p>
          <a:endParaRPr lang="en-US"/>
        </a:p>
      </dgm:t>
    </dgm:pt>
    <dgm:pt modelId="{0836BFCE-FE5D-40A3-B0D0-B091C57D7D92}" type="pres">
      <dgm:prSet presAssocID="{162AE5B4-B205-47B4-A755-A2158DEF3790}" presName="root" presStyleCnt="0">
        <dgm:presLayoutVars>
          <dgm:dir/>
          <dgm:resizeHandles val="exact"/>
        </dgm:presLayoutVars>
      </dgm:prSet>
      <dgm:spPr/>
    </dgm:pt>
    <dgm:pt modelId="{AD2778BD-D168-4B4C-9AA3-60C0D5EE2ABB}" type="pres">
      <dgm:prSet presAssocID="{AF0263EE-839B-4C30-9588-F7DD3B430FE1}" presName="compNode" presStyleCnt="0"/>
      <dgm:spPr/>
    </dgm:pt>
    <dgm:pt modelId="{D4458512-71C6-42E5-8496-69CCA1EAEB2B}" type="pres">
      <dgm:prSet presAssocID="{AF0263EE-839B-4C30-9588-F7DD3B430FE1}" presName="bgRect" presStyleLbl="bgShp" presStyleIdx="0" presStyleCnt="3"/>
      <dgm:spPr/>
    </dgm:pt>
    <dgm:pt modelId="{1D6AA2C8-52BA-46B3-A956-441384380F12}" type="pres">
      <dgm:prSet presAssocID="{AF0263EE-839B-4C30-9588-F7DD3B430FE1}"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Deaf"/>
        </a:ext>
      </dgm:extLst>
    </dgm:pt>
    <dgm:pt modelId="{AFDE65E1-BFA5-4390-A816-9F9486856DDB}" type="pres">
      <dgm:prSet presAssocID="{AF0263EE-839B-4C30-9588-F7DD3B430FE1}" presName="spaceRect" presStyleCnt="0"/>
      <dgm:spPr/>
    </dgm:pt>
    <dgm:pt modelId="{367DF0D9-92B3-40E5-B24D-239F35770A9E}" type="pres">
      <dgm:prSet presAssocID="{AF0263EE-839B-4C30-9588-F7DD3B430FE1}" presName="parTx" presStyleLbl="revTx" presStyleIdx="0" presStyleCnt="3">
        <dgm:presLayoutVars>
          <dgm:chMax val="0"/>
          <dgm:chPref val="0"/>
        </dgm:presLayoutVars>
      </dgm:prSet>
      <dgm:spPr/>
    </dgm:pt>
    <dgm:pt modelId="{AE2FF8D8-DBC5-4088-8393-726239F93288}" type="pres">
      <dgm:prSet presAssocID="{C96213C7-8110-47A3-9805-04E3E70E4CAB}" presName="sibTrans" presStyleCnt="0"/>
      <dgm:spPr/>
    </dgm:pt>
    <dgm:pt modelId="{579D29F1-F9E9-4472-97A3-B2BA9D589290}" type="pres">
      <dgm:prSet presAssocID="{55D1EABA-8B21-46BD-B215-811D67F43380}" presName="compNode" presStyleCnt="0"/>
      <dgm:spPr/>
    </dgm:pt>
    <dgm:pt modelId="{FFEDE315-B200-4898-B3DD-BB8BF638839E}" type="pres">
      <dgm:prSet presAssocID="{55D1EABA-8B21-46BD-B215-811D67F43380}" presName="bgRect" presStyleLbl="bgShp" presStyleIdx="1" presStyleCnt="3"/>
      <dgm:spPr/>
    </dgm:pt>
    <dgm:pt modelId="{A86DFCEB-741A-4C86-9BF7-24712E21998C}" type="pres">
      <dgm:prSet presAssocID="{55D1EABA-8B21-46BD-B215-811D67F43380}"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nfused Person"/>
        </a:ext>
      </dgm:extLst>
    </dgm:pt>
    <dgm:pt modelId="{AA80D6F3-BEF6-4E6A-A6F0-2A6B2A97EEAA}" type="pres">
      <dgm:prSet presAssocID="{55D1EABA-8B21-46BD-B215-811D67F43380}" presName="spaceRect" presStyleCnt="0"/>
      <dgm:spPr/>
    </dgm:pt>
    <dgm:pt modelId="{A1DF8745-E001-4B52-A4BA-713DE48D45C1}" type="pres">
      <dgm:prSet presAssocID="{55D1EABA-8B21-46BD-B215-811D67F43380}" presName="parTx" presStyleLbl="revTx" presStyleIdx="1" presStyleCnt="3">
        <dgm:presLayoutVars>
          <dgm:chMax val="0"/>
          <dgm:chPref val="0"/>
        </dgm:presLayoutVars>
      </dgm:prSet>
      <dgm:spPr/>
    </dgm:pt>
    <dgm:pt modelId="{3FBF8A29-019A-43EC-9D49-FA5CBDBDEEC7}" type="pres">
      <dgm:prSet presAssocID="{9F725A4D-7327-4A62-9CAA-9A554CDFB219}" presName="sibTrans" presStyleCnt="0"/>
      <dgm:spPr/>
    </dgm:pt>
    <dgm:pt modelId="{575AD199-B937-485D-8F05-4C68A8670000}" type="pres">
      <dgm:prSet presAssocID="{65188C26-A27F-45E0-9C86-1C278F21FA9F}" presName="compNode" presStyleCnt="0"/>
      <dgm:spPr/>
    </dgm:pt>
    <dgm:pt modelId="{AB04578F-A263-4951-9A9B-B9E6E3942206}" type="pres">
      <dgm:prSet presAssocID="{65188C26-A27F-45E0-9C86-1C278F21FA9F}" presName="bgRect" presStyleLbl="bgShp" presStyleIdx="2" presStyleCnt="3"/>
      <dgm:spPr/>
    </dgm:pt>
    <dgm:pt modelId="{765645CE-539B-4A86-9753-F4E7DA621C3C}" type="pres">
      <dgm:prSet presAssocID="{65188C26-A27F-45E0-9C86-1C278F21FA9F}" presName="iconRect" presStyleLbl="node1" presStyleIdx="2" presStyleCnt="3"/>
      <dgm:spPr>
        <a:ln>
          <a:noFill/>
        </a:ln>
      </dgm:spPr>
    </dgm:pt>
    <dgm:pt modelId="{28B1E5FE-FA4E-4CCC-914B-605C454AEB05}" type="pres">
      <dgm:prSet presAssocID="{65188C26-A27F-45E0-9C86-1C278F21FA9F}" presName="spaceRect" presStyleCnt="0"/>
      <dgm:spPr/>
    </dgm:pt>
    <dgm:pt modelId="{C422EFAE-CB05-414F-9DFE-02E13FCB3A09}" type="pres">
      <dgm:prSet presAssocID="{65188C26-A27F-45E0-9C86-1C278F21FA9F}" presName="parTx" presStyleLbl="revTx" presStyleIdx="2" presStyleCnt="3">
        <dgm:presLayoutVars>
          <dgm:chMax val="0"/>
          <dgm:chPref val="0"/>
        </dgm:presLayoutVars>
      </dgm:prSet>
      <dgm:spPr/>
    </dgm:pt>
  </dgm:ptLst>
  <dgm:cxnLst>
    <dgm:cxn modelId="{018A5914-2C60-432C-BDA3-79200E43EECA}" type="presOf" srcId="{AF0263EE-839B-4C30-9588-F7DD3B430FE1}" destId="{367DF0D9-92B3-40E5-B24D-239F35770A9E}" srcOrd="0" destOrd="0" presId="urn:microsoft.com/office/officeart/2018/2/layout/IconVerticalSolidList"/>
    <dgm:cxn modelId="{99894739-E6AF-4CF4-927A-97F7B8C7D7F1}" srcId="{162AE5B4-B205-47B4-A755-A2158DEF3790}" destId="{65188C26-A27F-45E0-9C86-1C278F21FA9F}" srcOrd="2" destOrd="0" parTransId="{364D1E9F-A94F-43A7-9094-4C1762B94146}" sibTransId="{44DB745D-9F7F-41CE-ADF1-17C0A088C31E}"/>
    <dgm:cxn modelId="{152B4392-AA3B-4BCD-A5A5-F8EB6335F73A}" srcId="{162AE5B4-B205-47B4-A755-A2158DEF3790}" destId="{AF0263EE-839B-4C30-9588-F7DD3B430FE1}" srcOrd="0" destOrd="0" parTransId="{FBA3E830-DBBD-4207-9FB3-CA048B1B5405}" sibTransId="{C96213C7-8110-47A3-9805-04E3E70E4CAB}"/>
    <dgm:cxn modelId="{C59A39BA-7F75-4419-9C5C-C211BD935873}" type="presOf" srcId="{65188C26-A27F-45E0-9C86-1C278F21FA9F}" destId="{C422EFAE-CB05-414F-9DFE-02E13FCB3A09}" srcOrd="0" destOrd="0" presId="urn:microsoft.com/office/officeart/2018/2/layout/IconVerticalSolidList"/>
    <dgm:cxn modelId="{16498DC0-282F-4B3F-BA8B-8F20A3ADD5CF}" srcId="{162AE5B4-B205-47B4-A755-A2158DEF3790}" destId="{55D1EABA-8B21-46BD-B215-811D67F43380}" srcOrd="1" destOrd="0" parTransId="{72FB4978-825D-4094-BD42-9B8B7C8BB835}" sibTransId="{9F725A4D-7327-4A62-9CAA-9A554CDFB219}"/>
    <dgm:cxn modelId="{14CF1CEF-B480-490E-8549-1D8FD514C1E9}" type="presOf" srcId="{162AE5B4-B205-47B4-A755-A2158DEF3790}" destId="{0836BFCE-FE5D-40A3-B0D0-B091C57D7D92}" srcOrd="0" destOrd="0" presId="urn:microsoft.com/office/officeart/2018/2/layout/IconVerticalSolidList"/>
    <dgm:cxn modelId="{A05B5EF4-BA72-413B-91A1-C72E71B26D86}" type="presOf" srcId="{55D1EABA-8B21-46BD-B215-811D67F43380}" destId="{A1DF8745-E001-4B52-A4BA-713DE48D45C1}" srcOrd="0" destOrd="0" presId="urn:microsoft.com/office/officeart/2018/2/layout/IconVerticalSolidList"/>
    <dgm:cxn modelId="{072DE086-FA6A-438C-84E3-5D6D1546380F}" type="presParOf" srcId="{0836BFCE-FE5D-40A3-B0D0-B091C57D7D92}" destId="{AD2778BD-D168-4B4C-9AA3-60C0D5EE2ABB}" srcOrd="0" destOrd="0" presId="urn:microsoft.com/office/officeart/2018/2/layout/IconVerticalSolidList"/>
    <dgm:cxn modelId="{0EDB84B4-DC98-4210-ADF5-6B52206A88A2}" type="presParOf" srcId="{AD2778BD-D168-4B4C-9AA3-60C0D5EE2ABB}" destId="{D4458512-71C6-42E5-8496-69CCA1EAEB2B}" srcOrd="0" destOrd="0" presId="urn:microsoft.com/office/officeart/2018/2/layout/IconVerticalSolidList"/>
    <dgm:cxn modelId="{29D1E315-6D15-4DB9-940D-62CA272D8B55}" type="presParOf" srcId="{AD2778BD-D168-4B4C-9AA3-60C0D5EE2ABB}" destId="{1D6AA2C8-52BA-46B3-A956-441384380F12}" srcOrd="1" destOrd="0" presId="urn:microsoft.com/office/officeart/2018/2/layout/IconVerticalSolidList"/>
    <dgm:cxn modelId="{1FE2A73E-826E-45F6-B65B-592D295FDF20}" type="presParOf" srcId="{AD2778BD-D168-4B4C-9AA3-60C0D5EE2ABB}" destId="{AFDE65E1-BFA5-4390-A816-9F9486856DDB}" srcOrd="2" destOrd="0" presId="urn:microsoft.com/office/officeart/2018/2/layout/IconVerticalSolidList"/>
    <dgm:cxn modelId="{1B5EBF22-F5F9-4AF4-AA85-A6E1DDC04334}" type="presParOf" srcId="{AD2778BD-D168-4B4C-9AA3-60C0D5EE2ABB}" destId="{367DF0D9-92B3-40E5-B24D-239F35770A9E}" srcOrd="3" destOrd="0" presId="urn:microsoft.com/office/officeart/2018/2/layout/IconVerticalSolidList"/>
    <dgm:cxn modelId="{5432DEBC-9139-4E4E-AF0C-DAC44C82AF87}" type="presParOf" srcId="{0836BFCE-FE5D-40A3-B0D0-B091C57D7D92}" destId="{AE2FF8D8-DBC5-4088-8393-726239F93288}" srcOrd="1" destOrd="0" presId="urn:microsoft.com/office/officeart/2018/2/layout/IconVerticalSolidList"/>
    <dgm:cxn modelId="{D03AF4E2-F4EF-42D2-B451-D00D0B40BE36}" type="presParOf" srcId="{0836BFCE-FE5D-40A3-B0D0-B091C57D7D92}" destId="{579D29F1-F9E9-4472-97A3-B2BA9D589290}" srcOrd="2" destOrd="0" presId="urn:microsoft.com/office/officeart/2018/2/layout/IconVerticalSolidList"/>
    <dgm:cxn modelId="{E1FB68E0-4D3A-40CF-89EC-CB09FA10B0DA}" type="presParOf" srcId="{579D29F1-F9E9-4472-97A3-B2BA9D589290}" destId="{FFEDE315-B200-4898-B3DD-BB8BF638839E}" srcOrd="0" destOrd="0" presId="urn:microsoft.com/office/officeart/2018/2/layout/IconVerticalSolidList"/>
    <dgm:cxn modelId="{23615F5A-E3B7-486F-9C9A-D0711C886C7D}" type="presParOf" srcId="{579D29F1-F9E9-4472-97A3-B2BA9D589290}" destId="{A86DFCEB-741A-4C86-9BF7-24712E21998C}" srcOrd="1" destOrd="0" presId="urn:microsoft.com/office/officeart/2018/2/layout/IconVerticalSolidList"/>
    <dgm:cxn modelId="{BAB1B138-CC7A-4253-99F3-AAE52C28283C}" type="presParOf" srcId="{579D29F1-F9E9-4472-97A3-B2BA9D589290}" destId="{AA80D6F3-BEF6-4E6A-A6F0-2A6B2A97EEAA}" srcOrd="2" destOrd="0" presId="urn:microsoft.com/office/officeart/2018/2/layout/IconVerticalSolidList"/>
    <dgm:cxn modelId="{6270B92B-BB99-4EA2-8B55-DC44C1BDC6A4}" type="presParOf" srcId="{579D29F1-F9E9-4472-97A3-B2BA9D589290}" destId="{A1DF8745-E001-4B52-A4BA-713DE48D45C1}" srcOrd="3" destOrd="0" presId="urn:microsoft.com/office/officeart/2018/2/layout/IconVerticalSolidList"/>
    <dgm:cxn modelId="{C0912B5F-A2E2-4FE8-8156-E05542506BE7}" type="presParOf" srcId="{0836BFCE-FE5D-40A3-B0D0-B091C57D7D92}" destId="{3FBF8A29-019A-43EC-9D49-FA5CBDBDEEC7}" srcOrd="3" destOrd="0" presId="urn:microsoft.com/office/officeart/2018/2/layout/IconVerticalSolidList"/>
    <dgm:cxn modelId="{8BDBEA67-F054-4111-AA26-00540B1D43AE}" type="presParOf" srcId="{0836BFCE-FE5D-40A3-B0D0-B091C57D7D92}" destId="{575AD199-B937-485D-8F05-4C68A8670000}" srcOrd="4" destOrd="0" presId="urn:microsoft.com/office/officeart/2018/2/layout/IconVerticalSolidList"/>
    <dgm:cxn modelId="{414FF854-9725-4875-8380-3DEB0FC91CDD}" type="presParOf" srcId="{575AD199-B937-485D-8F05-4C68A8670000}" destId="{AB04578F-A263-4951-9A9B-B9E6E3942206}" srcOrd="0" destOrd="0" presId="urn:microsoft.com/office/officeart/2018/2/layout/IconVerticalSolidList"/>
    <dgm:cxn modelId="{B7AFF56D-1AA2-4D43-B337-8CA051585B4B}" type="presParOf" srcId="{575AD199-B937-485D-8F05-4C68A8670000}" destId="{765645CE-539B-4A86-9753-F4E7DA621C3C}" srcOrd="1" destOrd="0" presId="urn:microsoft.com/office/officeart/2018/2/layout/IconVerticalSolidList"/>
    <dgm:cxn modelId="{A2351154-8347-4B8F-BC00-97D301D6741A}" type="presParOf" srcId="{575AD199-B937-485D-8F05-4C68A8670000}" destId="{28B1E5FE-FA4E-4CCC-914B-605C454AEB05}" srcOrd="2" destOrd="0" presId="urn:microsoft.com/office/officeart/2018/2/layout/IconVerticalSolidList"/>
    <dgm:cxn modelId="{DFE33CD4-7662-4E9F-B7A4-3951995C37A9}" type="presParOf" srcId="{575AD199-B937-485D-8F05-4C68A8670000}" destId="{C422EFAE-CB05-414F-9DFE-02E13FCB3A0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EBF67F-23E6-467C-9895-8A8C66E65096}">
      <dsp:nvSpPr>
        <dsp:cNvPr id="0" name=""/>
        <dsp:cNvSpPr/>
      </dsp:nvSpPr>
      <dsp:spPr>
        <a:xfrm>
          <a:off x="812493" y="0"/>
          <a:ext cx="7909560" cy="439420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b="1" kern="1200"/>
            <a:t>Education of our young people:</a:t>
          </a:r>
          <a:r>
            <a:rPr lang="en-US" sz="3500" kern="1200"/>
            <a:t> </a:t>
          </a:r>
        </a:p>
        <a:p>
          <a:pPr marL="228600" lvl="1" indent="-228600" algn="l" defTabSz="1200150">
            <a:lnSpc>
              <a:spcPct val="90000"/>
            </a:lnSpc>
            <a:spcBef>
              <a:spcPct val="0"/>
            </a:spcBef>
            <a:spcAft>
              <a:spcPct val="15000"/>
            </a:spcAft>
            <a:buChar char="•"/>
          </a:pPr>
          <a:r>
            <a:rPr lang="en-US" sz="2700" b="1" kern="1200"/>
            <a:t>How to have a voice</a:t>
          </a:r>
          <a:r>
            <a:rPr lang="en-US" sz="2700" kern="1200"/>
            <a:t> </a:t>
          </a:r>
        </a:p>
        <a:p>
          <a:pPr marL="228600" lvl="1" indent="-228600" algn="l" defTabSz="1200150">
            <a:lnSpc>
              <a:spcPct val="90000"/>
            </a:lnSpc>
            <a:spcBef>
              <a:spcPct val="0"/>
            </a:spcBef>
            <a:spcAft>
              <a:spcPct val="15000"/>
            </a:spcAft>
            <a:buChar char="•"/>
          </a:pPr>
          <a:r>
            <a:rPr lang="en-US" sz="2700" b="1" kern="1200"/>
            <a:t>How to advocate for themselves</a:t>
          </a:r>
          <a:r>
            <a:rPr lang="en-US" sz="2700" kern="1200"/>
            <a:t> </a:t>
          </a:r>
        </a:p>
        <a:p>
          <a:pPr marL="228600" lvl="1" indent="-228600" algn="l" defTabSz="1200150">
            <a:lnSpc>
              <a:spcPct val="90000"/>
            </a:lnSpc>
            <a:spcBef>
              <a:spcPct val="0"/>
            </a:spcBef>
            <a:spcAft>
              <a:spcPct val="15000"/>
            </a:spcAft>
            <a:buChar char="•"/>
          </a:pPr>
          <a:r>
            <a:rPr lang="en-US" sz="2700" b="1" kern="1200"/>
            <a:t>How to know their personal space and boundaries.</a:t>
          </a:r>
          <a:endParaRPr lang="en-US" sz="2700" kern="1200"/>
        </a:p>
        <a:p>
          <a:pPr marL="228600" lvl="1" indent="-228600" algn="l" defTabSz="1200150">
            <a:lnSpc>
              <a:spcPct val="90000"/>
            </a:lnSpc>
            <a:spcBef>
              <a:spcPct val="0"/>
            </a:spcBef>
            <a:spcAft>
              <a:spcPct val="15000"/>
            </a:spcAft>
            <a:buChar char="•"/>
          </a:pPr>
          <a:r>
            <a:rPr lang="en-US" sz="2700" kern="1200"/>
            <a:t>How to know </a:t>
          </a:r>
          <a:r>
            <a:rPr lang="en-US" sz="2700" b="1" kern="1200"/>
            <a:t>what to do in difficult situations</a:t>
          </a:r>
          <a:endParaRPr lang="en-US" sz="2700" kern="1200"/>
        </a:p>
        <a:p>
          <a:pPr marL="228600" lvl="1" indent="-228600" algn="l" defTabSz="1200150">
            <a:lnSpc>
              <a:spcPct val="90000"/>
            </a:lnSpc>
            <a:spcBef>
              <a:spcPct val="0"/>
            </a:spcBef>
            <a:spcAft>
              <a:spcPct val="15000"/>
            </a:spcAft>
            <a:buChar char="•"/>
          </a:pPr>
          <a:r>
            <a:rPr lang="en-US" sz="2700" kern="1200"/>
            <a:t>High School Lessons -  establishing boundaries, being a good friend, and healthy relationships</a:t>
          </a:r>
        </a:p>
      </dsp:txBody>
      <dsp:txXfrm>
        <a:off x="941195" y="128702"/>
        <a:ext cx="7652156" cy="41367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458512-71C6-42E5-8496-69CCA1EAEB2B}">
      <dsp:nvSpPr>
        <dsp:cNvPr id="0" name=""/>
        <dsp:cNvSpPr/>
      </dsp:nvSpPr>
      <dsp:spPr>
        <a:xfrm>
          <a:off x="0" y="681"/>
          <a:ext cx="10341429" cy="15947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D6AA2C8-52BA-46B3-A956-441384380F12}">
      <dsp:nvSpPr>
        <dsp:cNvPr id="0" name=""/>
        <dsp:cNvSpPr/>
      </dsp:nvSpPr>
      <dsp:spPr>
        <a:xfrm>
          <a:off x="482423" y="359509"/>
          <a:ext cx="877134" cy="87713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67DF0D9-92B3-40E5-B24D-239F35770A9E}">
      <dsp:nvSpPr>
        <dsp:cNvPr id="0" name=""/>
        <dsp:cNvSpPr/>
      </dsp:nvSpPr>
      <dsp:spPr>
        <a:xfrm>
          <a:off x="1841981" y="681"/>
          <a:ext cx="8499447" cy="1594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782" tIns="168782" rIns="168782" bIns="168782" numCol="1" spcCol="1270" anchor="ctr" anchorCtr="0">
          <a:noAutofit/>
        </a:bodyPr>
        <a:lstStyle/>
        <a:p>
          <a:pPr marL="0" lvl="0" indent="0" algn="l" defTabSz="1111250">
            <a:lnSpc>
              <a:spcPct val="90000"/>
            </a:lnSpc>
            <a:spcBef>
              <a:spcPct val="0"/>
            </a:spcBef>
            <a:spcAft>
              <a:spcPct val="35000"/>
            </a:spcAft>
            <a:buNone/>
          </a:pPr>
          <a:r>
            <a:rPr lang="en-US" sz="2500" kern="1200"/>
            <a:t>Acknowledge the discomfort – This topic is hard but staying silent hurts victims more.</a:t>
          </a:r>
        </a:p>
      </dsp:txBody>
      <dsp:txXfrm>
        <a:off x="1841981" y="681"/>
        <a:ext cx="8499447" cy="1594789"/>
      </dsp:txXfrm>
    </dsp:sp>
    <dsp:sp modelId="{FFEDE315-B200-4898-B3DD-BB8BF638839E}">
      <dsp:nvSpPr>
        <dsp:cNvPr id="0" name=""/>
        <dsp:cNvSpPr/>
      </dsp:nvSpPr>
      <dsp:spPr>
        <a:xfrm>
          <a:off x="0" y="1994168"/>
          <a:ext cx="10341429" cy="15947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6DFCEB-741A-4C86-9BF7-24712E21998C}">
      <dsp:nvSpPr>
        <dsp:cNvPr id="0" name=""/>
        <dsp:cNvSpPr/>
      </dsp:nvSpPr>
      <dsp:spPr>
        <a:xfrm>
          <a:off x="482423" y="2352995"/>
          <a:ext cx="877134" cy="87713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1DF8745-E001-4B52-A4BA-713DE48D45C1}">
      <dsp:nvSpPr>
        <dsp:cNvPr id="0" name=""/>
        <dsp:cNvSpPr/>
      </dsp:nvSpPr>
      <dsp:spPr>
        <a:xfrm>
          <a:off x="1841981" y="1994168"/>
          <a:ext cx="8499447" cy="1594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782" tIns="168782" rIns="168782" bIns="168782" numCol="1" spcCol="1270" anchor="ctr" anchorCtr="0">
          <a:noAutofit/>
        </a:bodyPr>
        <a:lstStyle/>
        <a:p>
          <a:pPr marL="0" lvl="0" indent="0" algn="l" defTabSz="1111250">
            <a:lnSpc>
              <a:spcPct val="90000"/>
            </a:lnSpc>
            <a:spcBef>
              <a:spcPct val="0"/>
            </a:spcBef>
            <a:spcAft>
              <a:spcPct val="35000"/>
            </a:spcAft>
            <a:buNone/>
          </a:pPr>
          <a:r>
            <a:rPr lang="en-US" sz="2500" kern="1200"/>
            <a:t>Be a safe person – If someone discloses to you, listen calmly, offer belief, and assure them they are not to blame.</a:t>
          </a:r>
        </a:p>
      </dsp:txBody>
      <dsp:txXfrm>
        <a:off x="1841981" y="1994168"/>
        <a:ext cx="8499447" cy="1594789"/>
      </dsp:txXfrm>
    </dsp:sp>
    <dsp:sp modelId="{AB04578F-A263-4951-9A9B-B9E6E3942206}">
      <dsp:nvSpPr>
        <dsp:cNvPr id="0" name=""/>
        <dsp:cNvSpPr/>
      </dsp:nvSpPr>
      <dsp:spPr>
        <a:xfrm>
          <a:off x="0" y="3987655"/>
          <a:ext cx="10341429" cy="15947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5645CE-539B-4A86-9753-F4E7DA621C3C}">
      <dsp:nvSpPr>
        <dsp:cNvPr id="0" name=""/>
        <dsp:cNvSpPr/>
      </dsp:nvSpPr>
      <dsp:spPr>
        <a:xfrm>
          <a:off x="482423" y="4346482"/>
          <a:ext cx="877134" cy="877134"/>
        </a:xfrm>
        <a:prstGeom prst="rect">
          <a:avLst/>
        </a:prstGeom>
        <a:solidFill>
          <a:schemeClr val="accent4">
            <a:hueOff val="0"/>
            <a:satOff val="0"/>
            <a:lumOff val="0"/>
            <a:alphaOff val="0"/>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422EFAE-CB05-414F-9DFE-02E13FCB3A09}">
      <dsp:nvSpPr>
        <dsp:cNvPr id="0" name=""/>
        <dsp:cNvSpPr/>
      </dsp:nvSpPr>
      <dsp:spPr>
        <a:xfrm>
          <a:off x="1841981" y="3987655"/>
          <a:ext cx="8499447" cy="1594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782" tIns="168782" rIns="168782" bIns="168782" numCol="1" spcCol="1270" anchor="ctr" anchorCtr="0">
          <a:noAutofit/>
        </a:bodyPr>
        <a:lstStyle/>
        <a:p>
          <a:pPr marL="0" lvl="0" indent="0" algn="l" defTabSz="1111250">
            <a:lnSpc>
              <a:spcPct val="90000"/>
            </a:lnSpc>
            <a:spcBef>
              <a:spcPct val="0"/>
            </a:spcBef>
            <a:spcAft>
              <a:spcPct val="35000"/>
            </a:spcAft>
            <a:buNone/>
          </a:pPr>
          <a:r>
            <a:rPr lang="en-US" sz="2500" kern="1200"/>
            <a:t>Lean on us – You are not alone.  Our office is here to guide you through the next steps.</a:t>
          </a:r>
        </a:p>
      </dsp:txBody>
      <dsp:txXfrm>
        <a:off x="1841981" y="3987655"/>
        <a:ext cx="8499447" cy="1594789"/>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A7FE61-0A71-4EAE-BDF4-24084EAFA23B}" type="datetimeFigureOut">
              <a:rPr lang="en-US" smtClean="0"/>
              <a:t>7/24/2026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CAD6AF-C493-4E67-911C-AF698CFC3E8D}" type="slidenum">
              <a:rPr lang="en-US" smtClean="0"/>
              <a:t>‹#›</a:t>
            </a:fld>
            <a:endParaRPr lang="en-US"/>
          </a:p>
        </p:txBody>
      </p:sp>
    </p:spTree>
    <p:extLst>
      <p:ext uri="{BB962C8B-B14F-4D97-AF65-F5344CB8AC3E}">
        <p14:creationId xmlns:p14="http://schemas.microsoft.com/office/powerpoint/2010/main" val="37595455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Good morning everyone.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My name is Gine-Marie Loree, and I am the new Chief Safeguarding Officer of the newly renamed Office for the Protection and Safeguarding of the Children of God. </a:t>
            </a:r>
            <a:r>
              <a:rPr lang="en-US" sz="1200" kern="1200" dirty="0">
                <a:solidFill>
                  <a:schemeClr val="tx1"/>
                </a:solidFill>
                <a:effectLst/>
                <a:latin typeface="+mn-lt"/>
                <a:ea typeface="+mn-ea"/>
                <a:cs typeface="+mn-cs"/>
                <a:sym typeface="Segoe UI Emoji" panose="020B0502040204020203" pitchFamily="34" charset="0"/>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 will be talking about what our Office does and some changes we are implementing.</a:t>
            </a:r>
          </a:p>
          <a:p>
            <a:endParaRPr lang="en-US" dirty="0"/>
          </a:p>
        </p:txBody>
      </p:sp>
      <p:sp>
        <p:nvSpPr>
          <p:cNvPr id="4" name="Slide Number Placeholder 3"/>
          <p:cNvSpPr>
            <a:spLocks noGrp="1"/>
          </p:cNvSpPr>
          <p:nvPr>
            <p:ph type="sldNum" sz="quarter" idx="5"/>
          </p:nvPr>
        </p:nvSpPr>
        <p:spPr/>
        <p:txBody>
          <a:bodyPr/>
          <a:lstStyle/>
          <a:p>
            <a:fld id="{39CAD6AF-C493-4E67-911C-AF698CFC3E8D}" type="slidenum">
              <a:rPr lang="en-US" smtClean="0"/>
              <a:t>1</a:t>
            </a:fld>
            <a:endParaRPr lang="en-US"/>
          </a:p>
        </p:txBody>
      </p:sp>
    </p:spTree>
    <p:extLst>
      <p:ext uri="{BB962C8B-B14F-4D97-AF65-F5344CB8AC3E}">
        <p14:creationId xmlns:p14="http://schemas.microsoft.com/office/powerpoint/2010/main" val="20675498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205">
              <a:defRPr/>
            </a:pPr>
            <a:r>
              <a:rPr lang="en-US"/>
              <a:t>Reporting abuse, on our website…Explain…We are all Mandated Reporters!!!!.Also,  If an allegation is made against the Bishop or an Auxiliary Bishop, the Metropolitan Archbishop of the Archdiocese of Miami shall be notified consistent with the Diocese of Palm Beach’s Vos </a:t>
            </a:r>
            <a:r>
              <a:rPr lang="en-US" err="1"/>
              <a:t>Estis</a:t>
            </a:r>
            <a:r>
              <a:rPr lang="en-US"/>
              <a:t> Lux Mundi policy.   In addition, the Catholic Bishop Abuse Reporting Service established a hotline to report sexual abuse, abuse of authority, or other misconduct by a bishop. These reports many be made to ReportBishopAbuse.org or 1-800-276-1561. </a:t>
            </a:r>
          </a:p>
          <a:p>
            <a:endParaRPr lang="en-US"/>
          </a:p>
        </p:txBody>
      </p:sp>
      <p:sp>
        <p:nvSpPr>
          <p:cNvPr id="4" name="Slide Number Placeholder 3"/>
          <p:cNvSpPr>
            <a:spLocks noGrp="1"/>
          </p:cNvSpPr>
          <p:nvPr>
            <p:ph type="sldNum" sz="quarter" idx="5"/>
          </p:nvPr>
        </p:nvSpPr>
        <p:spPr/>
        <p:txBody>
          <a:bodyPr/>
          <a:lstStyle/>
          <a:p>
            <a:fld id="{37C8E027-D173-450B-BE42-F5F7BB19C5C7}" type="slidenum">
              <a:rPr lang="en-US" smtClean="0"/>
              <a:t>11</a:t>
            </a:fld>
            <a:endParaRPr lang="en-US"/>
          </a:p>
        </p:txBody>
      </p:sp>
      <p:sp>
        <p:nvSpPr>
          <p:cNvPr id="5" name="Date Placeholder 4">
            <a:extLst>
              <a:ext uri="{FF2B5EF4-FFF2-40B4-BE49-F238E27FC236}">
                <a16:creationId xmlns:a16="http://schemas.microsoft.com/office/drawing/2014/main" id="{2B407586-C6EB-2758-5153-2A3BF3C98F4B}"/>
              </a:ext>
            </a:extLst>
          </p:cNvPr>
          <p:cNvSpPr>
            <a:spLocks noGrp="1"/>
          </p:cNvSpPr>
          <p:nvPr>
            <p:ph type="dt" idx="1"/>
          </p:nvPr>
        </p:nvSpPr>
        <p:spPr/>
        <p:txBody>
          <a:bodyPr/>
          <a:lstStyle/>
          <a:p>
            <a:fld id="{3161C0C5-9B85-4B0D-A4EA-41134438BB42}" type="datetime1">
              <a:rPr lang="en-US" smtClean="0"/>
              <a:t>7/24/2026</a:t>
            </a:fld>
            <a:endParaRPr lang="en-US"/>
          </a:p>
        </p:txBody>
      </p:sp>
    </p:spTree>
    <p:extLst>
      <p:ext uri="{BB962C8B-B14F-4D97-AF65-F5344CB8AC3E}">
        <p14:creationId xmlns:p14="http://schemas.microsoft.com/office/powerpoint/2010/main" val="40750123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are beginning to establish relationships with local law enforcement agencies to ensure our victims’ cases are handled with care.</a:t>
            </a:r>
          </a:p>
          <a:p>
            <a:endParaRPr lang="en-US" dirty="0"/>
          </a:p>
        </p:txBody>
      </p:sp>
      <p:sp>
        <p:nvSpPr>
          <p:cNvPr id="4" name="Slide Number Placeholder 3"/>
          <p:cNvSpPr>
            <a:spLocks noGrp="1"/>
          </p:cNvSpPr>
          <p:nvPr>
            <p:ph type="sldNum" sz="quarter" idx="5"/>
          </p:nvPr>
        </p:nvSpPr>
        <p:spPr/>
        <p:txBody>
          <a:bodyPr/>
          <a:lstStyle/>
          <a:p>
            <a:fld id="{39CAD6AF-C493-4E67-911C-AF698CFC3E8D}" type="slidenum">
              <a:rPr lang="en-US" smtClean="0"/>
              <a:t>13</a:t>
            </a:fld>
            <a:endParaRPr lang="en-US"/>
          </a:p>
        </p:txBody>
      </p:sp>
    </p:spTree>
    <p:extLst>
      <p:ext uri="{BB962C8B-B14F-4D97-AF65-F5344CB8AC3E}">
        <p14:creationId xmlns:p14="http://schemas.microsoft.com/office/powerpoint/2010/main" val="8368899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 continue to use VIRTUS as our avenue to train employees, volunteers and children and we look forward to seeing more people learn about sexual abuse and ways to prevent it through the 5 steps that VIRTUS teaches:</a:t>
            </a:r>
          </a:p>
          <a:p>
            <a:pPr lvl="0"/>
            <a:r>
              <a:rPr lang="en-US" sz="1200" kern="1200" dirty="0">
                <a:solidFill>
                  <a:schemeClr val="tx1"/>
                </a:solidFill>
                <a:effectLst/>
                <a:latin typeface="+mn-lt"/>
                <a:ea typeface="+mn-ea"/>
                <a:cs typeface="+mn-cs"/>
              </a:rPr>
              <a:t>Know the warning signs of adults</a:t>
            </a:r>
          </a:p>
          <a:p>
            <a:pPr lvl="0"/>
            <a:r>
              <a:rPr lang="en-US" sz="1200" kern="1200" dirty="0">
                <a:solidFill>
                  <a:schemeClr val="tx1"/>
                </a:solidFill>
                <a:effectLst/>
                <a:latin typeface="+mn-lt"/>
                <a:ea typeface="+mn-ea"/>
                <a:cs typeface="+mn-cs"/>
              </a:rPr>
              <a:t>Screen and select employees and volunteers</a:t>
            </a:r>
          </a:p>
          <a:p>
            <a:pPr lvl="0"/>
            <a:r>
              <a:rPr lang="en-US" sz="1200" kern="1200" dirty="0">
                <a:solidFill>
                  <a:schemeClr val="tx1"/>
                </a:solidFill>
                <a:effectLst/>
                <a:latin typeface="+mn-lt"/>
                <a:ea typeface="+mn-ea"/>
                <a:cs typeface="+mn-cs"/>
              </a:rPr>
              <a:t>Monitor all environments, including activities, including technology</a:t>
            </a:r>
          </a:p>
          <a:p>
            <a:pPr lvl="0"/>
            <a:r>
              <a:rPr lang="en-US" sz="1200" kern="1200" dirty="0">
                <a:solidFill>
                  <a:schemeClr val="tx1"/>
                </a:solidFill>
                <a:effectLst/>
                <a:latin typeface="+mn-lt"/>
                <a:ea typeface="+mn-ea"/>
                <a:cs typeface="+mn-cs"/>
              </a:rPr>
              <a:t>Be attentive to children and youth</a:t>
            </a:r>
          </a:p>
          <a:p>
            <a:pPr lvl="0"/>
            <a:r>
              <a:rPr lang="en-US" sz="1200" kern="1200" dirty="0">
                <a:solidFill>
                  <a:schemeClr val="tx1"/>
                </a:solidFill>
                <a:effectLst/>
                <a:latin typeface="+mn-lt"/>
                <a:ea typeface="+mn-ea"/>
                <a:cs typeface="+mn-cs"/>
              </a:rPr>
              <a:t>Communicate your Concerns</a:t>
            </a:r>
          </a:p>
          <a:p>
            <a:endParaRPr lang="en-US" dirty="0"/>
          </a:p>
        </p:txBody>
      </p:sp>
      <p:sp>
        <p:nvSpPr>
          <p:cNvPr id="4" name="Slide Number Placeholder 3"/>
          <p:cNvSpPr>
            <a:spLocks noGrp="1"/>
          </p:cNvSpPr>
          <p:nvPr>
            <p:ph type="sldNum" sz="quarter" idx="5"/>
          </p:nvPr>
        </p:nvSpPr>
        <p:spPr/>
        <p:txBody>
          <a:bodyPr/>
          <a:lstStyle/>
          <a:p>
            <a:fld id="{39CAD6AF-C493-4E67-911C-AF698CFC3E8D}" type="slidenum">
              <a:rPr lang="en-US" smtClean="0"/>
              <a:t>14</a:t>
            </a:fld>
            <a:endParaRPr lang="en-US"/>
          </a:p>
        </p:txBody>
      </p:sp>
    </p:spTree>
    <p:extLst>
      <p:ext uri="{BB962C8B-B14F-4D97-AF65-F5344CB8AC3E}">
        <p14:creationId xmlns:p14="http://schemas.microsoft.com/office/powerpoint/2010/main" val="1140935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Our name change has been the biggest.  Although we will continue to ensure our children and most vulnerable are protected, our office now ensures the protection and safeguarding of all members of our Diocesan community.</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If I am being honest, historically, this office has had and can have a very negative connotation to it.  There are people who view our office as the one with all the red tape and the rules and the one that slows the process down.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There may even be some clergy who may view us an office that is against priests.  None of these statements are true.</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39CAD6AF-C493-4E67-911C-AF698CFC3E8D}" type="slidenum">
              <a:rPr lang="en-US" smtClean="0"/>
              <a:t>2</a:t>
            </a:fld>
            <a:endParaRPr lang="en-US"/>
          </a:p>
        </p:txBody>
      </p:sp>
    </p:spTree>
    <p:extLst>
      <p:ext uri="{BB962C8B-B14F-4D97-AF65-F5344CB8AC3E}">
        <p14:creationId xmlns:p14="http://schemas.microsoft.com/office/powerpoint/2010/main" val="1921840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Our office was </a:t>
            </a:r>
            <a:r>
              <a:rPr lang="en-US" sz="1200" b="1" kern="1200" dirty="0">
                <a:solidFill>
                  <a:schemeClr val="tx1"/>
                </a:solidFill>
                <a:effectLst/>
                <a:latin typeface="+mn-lt"/>
                <a:ea typeface="+mn-ea"/>
                <a:cs typeface="+mn-cs"/>
              </a:rPr>
              <a:t>mandated by the Charter for the Protection of Young People of the United States Conference of Catholic Bishops in 2002</a:t>
            </a:r>
            <a:r>
              <a:rPr lang="en-US" sz="1200" kern="1200" dirty="0">
                <a:solidFill>
                  <a:schemeClr val="tx1"/>
                </a:solidFill>
                <a:effectLst/>
                <a:latin typeface="+mn-lt"/>
                <a:ea typeface="+mn-ea"/>
                <a:cs typeface="+mn-cs"/>
              </a:rPr>
              <a:t> because of the sexual abuse crisis in the Catholic Church.  We are focused primarily on </a:t>
            </a:r>
            <a:r>
              <a:rPr lang="en-US" sz="1200" b="1" kern="1200" dirty="0">
                <a:solidFill>
                  <a:schemeClr val="tx1"/>
                </a:solidFill>
                <a:effectLst/>
                <a:latin typeface="+mn-lt"/>
                <a:ea typeface="+mn-ea"/>
                <a:cs typeface="+mn-cs"/>
              </a:rPr>
              <a:t>prevention of abuse,</a:t>
            </a:r>
            <a:r>
              <a:rPr lang="en-US" sz="1200" kern="1200" dirty="0">
                <a:solidFill>
                  <a:schemeClr val="tx1"/>
                </a:solidFill>
                <a:effectLst/>
                <a:latin typeface="+mn-lt"/>
                <a:ea typeface="+mn-ea"/>
                <a:cs typeface="+mn-cs"/>
              </a:rPr>
              <a:t> and we do this by ensuring our employees and volunteers are background screened and trained prior to beginning their service or employment in the Diocese.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In addition, our Diocese is structured so that every parish and school has a </a:t>
            </a:r>
            <a:r>
              <a:rPr lang="en-US" sz="1200" b="1" kern="1200" dirty="0">
                <a:solidFill>
                  <a:schemeClr val="tx1"/>
                </a:solidFill>
                <a:effectLst/>
                <a:latin typeface="+mn-lt"/>
                <a:ea typeface="+mn-ea"/>
                <a:cs typeface="+mn-cs"/>
              </a:rPr>
              <a:t>compliance administrator</a:t>
            </a:r>
            <a:r>
              <a:rPr lang="en-US" sz="1200" kern="1200" dirty="0">
                <a:solidFill>
                  <a:schemeClr val="tx1"/>
                </a:solidFill>
                <a:effectLst/>
                <a:latin typeface="+mn-lt"/>
                <a:ea typeface="+mn-ea"/>
                <a:cs typeface="+mn-cs"/>
              </a:rPr>
              <a:t> to help ensure the safety of everyone on a local level.  These compliance administrators are crucial to our safeguarding mission because they are our eyes and ears on the ground.  They know their parishioners, parents and volunteers and they keep our children and the most vulnerable protected.  We want our parishes and schools to continue to be places where everyone can come and feel that they will be treated with respect, care and compassion. Our CA’s help the Diocese make this a reality.</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Another layer of prevention that is an integral part of our office is our </a:t>
            </a:r>
            <a:r>
              <a:rPr lang="en-US" sz="1200" b="1" kern="1200" dirty="0">
                <a:solidFill>
                  <a:schemeClr val="tx1"/>
                </a:solidFill>
                <a:effectLst/>
                <a:latin typeface="+mn-lt"/>
                <a:ea typeface="+mn-ea"/>
                <a:cs typeface="+mn-cs"/>
              </a:rPr>
              <a:t>education of our young people.</a:t>
            </a:r>
            <a:r>
              <a:rPr lang="en-US" sz="1200" kern="1200" dirty="0">
                <a:solidFill>
                  <a:schemeClr val="tx1"/>
                </a:solidFill>
                <a:effectLst/>
                <a:latin typeface="+mn-lt"/>
                <a:ea typeface="+mn-ea"/>
                <a:cs typeface="+mn-cs"/>
              </a:rPr>
              <a:t>  As a Diocese, we educate any child in our religious education and faith formation programs twice a year.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In this program, we are teaching our young people, from an early age, many lessons on prevention.</a:t>
            </a:r>
          </a:p>
          <a:p>
            <a:pPr lvl="0"/>
            <a:r>
              <a:rPr lang="en-US" sz="1200" b="1" kern="1200" dirty="0">
                <a:solidFill>
                  <a:schemeClr val="tx1"/>
                </a:solidFill>
                <a:effectLst/>
                <a:latin typeface="+mn-lt"/>
                <a:ea typeface="+mn-ea"/>
                <a:cs typeface="+mn-cs"/>
              </a:rPr>
              <a:t>How to have a voice</a:t>
            </a:r>
            <a:r>
              <a:rPr lang="en-US" sz="1200" kern="1200" dirty="0">
                <a:solidFill>
                  <a:schemeClr val="tx1"/>
                </a:solidFill>
                <a:effectLst/>
                <a:latin typeface="+mn-lt"/>
                <a:ea typeface="+mn-ea"/>
                <a:cs typeface="+mn-cs"/>
              </a:rPr>
              <a:t> – children are often taught from an early age that saying “no” to an adult is disrespectful.  We have to show them it is oaky to say “NO”.</a:t>
            </a:r>
          </a:p>
          <a:p>
            <a:pPr lvl="0"/>
            <a:r>
              <a:rPr lang="en-US" sz="1200" b="1" kern="1200" dirty="0">
                <a:solidFill>
                  <a:schemeClr val="tx1"/>
                </a:solidFill>
                <a:effectLst/>
                <a:latin typeface="+mn-lt"/>
                <a:ea typeface="+mn-ea"/>
                <a:cs typeface="+mn-cs"/>
              </a:rPr>
              <a:t>How to advocate for themselves</a:t>
            </a:r>
            <a:r>
              <a:rPr lang="en-US" sz="1200" kern="1200" dirty="0">
                <a:solidFill>
                  <a:schemeClr val="tx1"/>
                </a:solidFill>
                <a:effectLst/>
                <a:latin typeface="+mn-lt"/>
                <a:ea typeface="+mn-ea"/>
                <a:cs typeface="+mn-cs"/>
              </a:rPr>
              <a:t> – we show them how to seek help from a “safe adult”.</a:t>
            </a:r>
          </a:p>
          <a:p>
            <a:pPr lvl="0"/>
            <a:r>
              <a:rPr lang="en-US" sz="1200" kern="1200" dirty="0">
                <a:solidFill>
                  <a:schemeClr val="tx1"/>
                </a:solidFill>
                <a:effectLst/>
                <a:latin typeface="+mn-lt"/>
                <a:ea typeface="+mn-ea"/>
                <a:cs typeface="+mn-cs"/>
              </a:rPr>
              <a:t>We also continue to do this training twice a year, so children get very comfortable and </a:t>
            </a:r>
            <a:r>
              <a:rPr lang="en-US" sz="1200" b="1" kern="1200" dirty="0">
                <a:solidFill>
                  <a:schemeClr val="tx1"/>
                </a:solidFill>
                <a:effectLst/>
                <a:latin typeface="+mn-lt"/>
                <a:ea typeface="+mn-ea"/>
                <a:cs typeface="+mn-cs"/>
              </a:rPr>
              <a:t>know their personal space and boundaries.</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When faced with a frightening situation like “sexual abuse”, a victim often freezes and does not know what to do.  We do repeated activities with our young people, so they know </a:t>
            </a:r>
            <a:r>
              <a:rPr lang="en-US" sz="1200" b="1" kern="1200" dirty="0">
                <a:solidFill>
                  <a:schemeClr val="tx1"/>
                </a:solidFill>
                <a:effectLst/>
                <a:latin typeface="+mn-lt"/>
                <a:ea typeface="+mn-ea"/>
                <a:cs typeface="+mn-cs"/>
              </a:rPr>
              <a:t>what to do in difficult situations</a:t>
            </a:r>
            <a:r>
              <a:rPr lang="en-US" sz="1200" kern="1200" dirty="0">
                <a:solidFill>
                  <a:schemeClr val="tx1"/>
                </a:solidFill>
                <a:effectLst/>
                <a:latin typeface="+mn-lt"/>
                <a:ea typeface="+mn-ea"/>
                <a:cs typeface="+mn-cs"/>
              </a:rPr>
              <a:t>, hopefully preventing abuse from happening.</a:t>
            </a:r>
          </a:p>
          <a:p>
            <a:pPr lvl="0"/>
            <a:r>
              <a:rPr lang="en-US" sz="1200" kern="1200" dirty="0">
                <a:solidFill>
                  <a:schemeClr val="tx1"/>
                </a:solidFill>
                <a:effectLst/>
                <a:latin typeface="+mn-lt"/>
                <a:ea typeface="+mn-ea"/>
                <a:cs typeface="+mn-cs"/>
              </a:rPr>
              <a:t>Lessons for high school youth focus on establishing boundaries, being a good friend, and healthy relationships, which are all lifelong lessons and are keys to prevention.</a:t>
            </a:r>
          </a:p>
          <a:p>
            <a:endParaRPr lang="en-US" dirty="0"/>
          </a:p>
        </p:txBody>
      </p:sp>
      <p:sp>
        <p:nvSpPr>
          <p:cNvPr id="4" name="Slide Number Placeholder 3"/>
          <p:cNvSpPr>
            <a:spLocks noGrp="1"/>
          </p:cNvSpPr>
          <p:nvPr>
            <p:ph type="sldNum" sz="quarter" idx="5"/>
          </p:nvPr>
        </p:nvSpPr>
        <p:spPr/>
        <p:txBody>
          <a:bodyPr/>
          <a:lstStyle/>
          <a:p>
            <a:fld id="{39CAD6AF-C493-4E67-911C-AF698CFC3E8D}" type="slidenum">
              <a:rPr lang="en-US" smtClean="0"/>
              <a:t>3</a:t>
            </a:fld>
            <a:endParaRPr lang="en-US"/>
          </a:p>
        </p:txBody>
      </p:sp>
    </p:spTree>
    <p:extLst>
      <p:ext uri="{BB962C8B-B14F-4D97-AF65-F5344CB8AC3E}">
        <p14:creationId xmlns:p14="http://schemas.microsoft.com/office/powerpoint/2010/main" val="28173751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little History…</a:t>
            </a:r>
          </a:p>
          <a:p>
            <a:r>
              <a:rPr lang="en-US"/>
              <a:t>Where did this all begin…</a:t>
            </a:r>
          </a:p>
        </p:txBody>
      </p:sp>
      <p:sp>
        <p:nvSpPr>
          <p:cNvPr id="4" name="Slide Number Placeholder 3"/>
          <p:cNvSpPr>
            <a:spLocks noGrp="1"/>
          </p:cNvSpPr>
          <p:nvPr>
            <p:ph type="sldNum" sz="quarter" idx="10"/>
          </p:nvPr>
        </p:nvSpPr>
        <p:spPr/>
        <p:txBody>
          <a:bodyPr/>
          <a:lstStyle/>
          <a:p>
            <a:fld id="{37C8E027-D173-450B-BE42-F5F7BB19C5C7}" type="slidenum">
              <a:rPr lang="en-US" smtClean="0"/>
              <a:t>4</a:t>
            </a:fld>
            <a:endParaRPr lang="en-US"/>
          </a:p>
        </p:txBody>
      </p:sp>
      <p:sp>
        <p:nvSpPr>
          <p:cNvPr id="5" name="Date Placeholder 4">
            <a:extLst>
              <a:ext uri="{FF2B5EF4-FFF2-40B4-BE49-F238E27FC236}">
                <a16:creationId xmlns:a16="http://schemas.microsoft.com/office/drawing/2014/main" id="{7890A70B-6C5D-9746-8844-B8230B389BD5}"/>
              </a:ext>
            </a:extLst>
          </p:cNvPr>
          <p:cNvSpPr>
            <a:spLocks noGrp="1"/>
          </p:cNvSpPr>
          <p:nvPr>
            <p:ph type="dt" idx="1"/>
          </p:nvPr>
        </p:nvSpPr>
        <p:spPr/>
        <p:txBody>
          <a:bodyPr/>
          <a:lstStyle/>
          <a:p>
            <a:fld id="{5134B1C2-61CA-4D56-B9AB-E6E63A0B0A10}" type="datetime1">
              <a:rPr lang="en-US" smtClean="0"/>
              <a:t>7/24/2026</a:t>
            </a:fld>
            <a:endParaRPr lang="en-US"/>
          </a:p>
        </p:txBody>
      </p:sp>
    </p:spTree>
    <p:extLst>
      <p:ext uri="{BB962C8B-B14F-4D97-AF65-F5344CB8AC3E}">
        <p14:creationId xmlns:p14="http://schemas.microsoft.com/office/powerpoint/2010/main" val="2842904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Why does this position exist….</a:t>
            </a:r>
          </a:p>
          <a:p>
            <a:r>
              <a:rPr lang="en-US"/>
              <a:t>In addition to the definition above, complete Job description is included in your packet…</a:t>
            </a:r>
          </a:p>
          <a:p>
            <a:endParaRPr lang="en-US"/>
          </a:p>
          <a:p>
            <a:r>
              <a:rPr lang="en-US"/>
              <a:t>Act as the primary contact concerning safe environment information at your parish or school.</a:t>
            </a:r>
          </a:p>
          <a:p>
            <a:r>
              <a:rPr lang="en-US"/>
              <a:t>Ensure ongoing communication with the OSE for safe environment matters</a:t>
            </a:r>
          </a:p>
          <a:p>
            <a:r>
              <a:rPr lang="en-US"/>
              <a:t>Ensure the safe environment training required for all diocesan youth and the annual reporting the training to the OSE for audit purposes is completed.</a:t>
            </a:r>
          </a:p>
          <a:p>
            <a:endParaRPr lang="en-US"/>
          </a:p>
          <a:p>
            <a:r>
              <a:rPr lang="en-US"/>
              <a:t>Ensure the policies are being implemented at your location</a:t>
            </a:r>
          </a:p>
          <a:p>
            <a:r>
              <a:rPr lang="en-US"/>
              <a:t>Maintain documentation</a:t>
            </a:r>
          </a:p>
          <a:p>
            <a:r>
              <a:rPr lang="en-US"/>
              <a:t>Communicate by updating reports</a:t>
            </a:r>
          </a:p>
          <a:p>
            <a:endParaRPr lang="en-US"/>
          </a:p>
          <a:p>
            <a:endParaRPr lang="en-US"/>
          </a:p>
        </p:txBody>
      </p:sp>
      <p:sp>
        <p:nvSpPr>
          <p:cNvPr id="4" name="Slide Number Placeholder 3"/>
          <p:cNvSpPr>
            <a:spLocks noGrp="1"/>
          </p:cNvSpPr>
          <p:nvPr>
            <p:ph type="sldNum" sz="quarter" idx="5"/>
          </p:nvPr>
        </p:nvSpPr>
        <p:spPr/>
        <p:txBody>
          <a:bodyPr/>
          <a:lstStyle/>
          <a:p>
            <a:fld id="{37C8E027-D173-450B-BE42-F5F7BB19C5C7}" type="slidenum">
              <a:rPr lang="en-US" smtClean="0"/>
              <a:t>5</a:t>
            </a:fld>
            <a:endParaRPr lang="en-US"/>
          </a:p>
        </p:txBody>
      </p:sp>
      <p:sp>
        <p:nvSpPr>
          <p:cNvPr id="5" name="Date Placeholder 4">
            <a:extLst>
              <a:ext uri="{FF2B5EF4-FFF2-40B4-BE49-F238E27FC236}">
                <a16:creationId xmlns:a16="http://schemas.microsoft.com/office/drawing/2014/main" id="{DD8568CF-EE74-0946-66CF-04FE623BE74A}"/>
              </a:ext>
            </a:extLst>
          </p:cNvPr>
          <p:cNvSpPr>
            <a:spLocks noGrp="1"/>
          </p:cNvSpPr>
          <p:nvPr>
            <p:ph type="dt" idx="1"/>
          </p:nvPr>
        </p:nvSpPr>
        <p:spPr/>
        <p:txBody>
          <a:bodyPr/>
          <a:lstStyle/>
          <a:p>
            <a:fld id="{C602601A-F99A-46F2-99DF-EB1B96B6E79D}" type="datetime1">
              <a:rPr lang="en-US" smtClean="0"/>
              <a:t>7/24/2026</a:t>
            </a:fld>
            <a:endParaRPr lang="en-US"/>
          </a:p>
        </p:txBody>
      </p:sp>
    </p:spTree>
    <p:extLst>
      <p:ext uri="{BB962C8B-B14F-4D97-AF65-F5344CB8AC3E}">
        <p14:creationId xmlns:p14="http://schemas.microsoft.com/office/powerpoint/2010/main" val="33315658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One of the most important roles we have in our office is our Victim Assistance Coordinator, also known as the VAC.  This is the person who, like Lizzie, accompanies you if you have been the victim of sexual abuse.  She will be your advocate and walk you through the process. I would like to take this opportunity to introduce our VAC to you.  Her name is Lisa Linnell and she has been with our Diocese for 21 years and in this department for 8 years.  Lisa is a very caring and compassionate person who has served this office and its victims with her entire heart. We are blessed to have her.</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39CAD6AF-C493-4E67-911C-AF698CFC3E8D}" type="slidenum">
              <a:rPr lang="en-US" smtClean="0"/>
              <a:t>7</a:t>
            </a:fld>
            <a:endParaRPr lang="en-US"/>
          </a:p>
        </p:txBody>
      </p:sp>
    </p:spTree>
    <p:extLst>
      <p:ext uri="{BB962C8B-B14F-4D97-AF65-F5344CB8AC3E}">
        <p14:creationId xmlns:p14="http://schemas.microsoft.com/office/powerpoint/2010/main" val="10551614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Victims will be contacted by our Victim Assistance Coordinator who will be the representative from the Church who will be responsible for their pastoral care.</a:t>
            </a:r>
          </a:p>
        </p:txBody>
      </p:sp>
      <p:sp>
        <p:nvSpPr>
          <p:cNvPr id="4" name="Slide Number Placeholder 3"/>
          <p:cNvSpPr>
            <a:spLocks noGrp="1"/>
          </p:cNvSpPr>
          <p:nvPr>
            <p:ph type="sldNum" sz="quarter" idx="10"/>
          </p:nvPr>
        </p:nvSpPr>
        <p:spPr/>
        <p:txBody>
          <a:bodyPr/>
          <a:lstStyle/>
          <a:p>
            <a:fld id="{37C8E027-D173-450B-BE42-F5F7BB19C5C7}" type="slidenum">
              <a:rPr lang="en-US" smtClean="0"/>
              <a:t>8</a:t>
            </a:fld>
            <a:endParaRPr lang="en-US"/>
          </a:p>
        </p:txBody>
      </p:sp>
      <p:sp>
        <p:nvSpPr>
          <p:cNvPr id="5" name="Date Placeholder 4">
            <a:extLst>
              <a:ext uri="{FF2B5EF4-FFF2-40B4-BE49-F238E27FC236}">
                <a16:creationId xmlns:a16="http://schemas.microsoft.com/office/drawing/2014/main" id="{AD45535B-3E51-5E6E-36A5-4F78EE3AF9D6}"/>
              </a:ext>
            </a:extLst>
          </p:cNvPr>
          <p:cNvSpPr>
            <a:spLocks noGrp="1"/>
          </p:cNvSpPr>
          <p:nvPr>
            <p:ph type="dt" idx="1"/>
          </p:nvPr>
        </p:nvSpPr>
        <p:spPr/>
        <p:txBody>
          <a:bodyPr/>
          <a:lstStyle/>
          <a:p>
            <a:fld id="{5EB6A91C-9DF7-4545-93B3-337EAA8C30BC}" type="datetime1">
              <a:rPr lang="en-US" smtClean="0"/>
              <a:t>7/24/2026</a:t>
            </a:fld>
            <a:endParaRPr lang="en-US"/>
          </a:p>
        </p:txBody>
      </p:sp>
    </p:spTree>
    <p:extLst>
      <p:ext uri="{BB962C8B-B14F-4D97-AF65-F5344CB8AC3E}">
        <p14:creationId xmlns:p14="http://schemas.microsoft.com/office/powerpoint/2010/main" val="2140708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addition to our annual audit, we will continue to perform in-person audits at our entities as they are our best way to determine if there is anything we need to do to help strengthen our environments. </a:t>
            </a:r>
          </a:p>
          <a:p>
            <a:endParaRPr lang="en-US" dirty="0"/>
          </a:p>
        </p:txBody>
      </p:sp>
      <p:sp>
        <p:nvSpPr>
          <p:cNvPr id="4" name="Slide Number Placeholder 3"/>
          <p:cNvSpPr>
            <a:spLocks noGrp="1"/>
          </p:cNvSpPr>
          <p:nvPr>
            <p:ph type="sldNum" sz="quarter" idx="5"/>
          </p:nvPr>
        </p:nvSpPr>
        <p:spPr/>
        <p:txBody>
          <a:bodyPr/>
          <a:lstStyle/>
          <a:p>
            <a:fld id="{39CAD6AF-C493-4E67-911C-AF698CFC3E8D}" type="slidenum">
              <a:rPr lang="en-US" smtClean="0"/>
              <a:t>9</a:t>
            </a:fld>
            <a:endParaRPr lang="en-US"/>
          </a:p>
        </p:txBody>
      </p:sp>
    </p:spTree>
    <p:extLst>
      <p:ext uri="{BB962C8B-B14F-4D97-AF65-F5344CB8AC3E}">
        <p14:creationId xmlns:p14="http://schemas.microsoft.com/office/powerpoint/2010/main" val="1993234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One of the biggest changes we are making is effective today we are implementing a new Diocesan Reporting Line.  The line is available 24 hours a day, 7 days a week and is managed by a 3</a:t>
            </a:r>
            <a:r>
              <a:rPr lang="en-US" sz="1200" kern="1200" baseline="30000" dirty="0">
                <a:solidFill>
                  <a:schemeClr val="tx1"/>
                </a:solidFill>
                <a:effectLst/>
                <a:latin typeface="+mn-lt"/>
                <a:ea typeface="+mn-ea"/>
                <a:cs typeface="+mn-cs"/>
              </a:rPr>
              <a:t>rd</a:t>
            </a:r>
            <a:r>
              <a:rPr lang="en-US" sz="1200" kern="1200" dirty="0">
                <a:solidFill>
                  <a:schemeClr val="tx1"/>
                </a:solidFill>
                <a:effectLst/>
                <a:latin typeface="+mn-lt"/>
                <a:ea typeface="+mn-ea"/>
                <a:cs typeface="+mn-cs"/>
              </a:rPr>
              <a:t> party provider that ensures all reports are received confidentially.  This line will be used to receive all allegations of abuse by Church Personnel for our Diocese.  If you or someone you know has been abused by someone in the Church, we ask you to use this line to report it.  The number is 1-833-770-0909.  We have new brochures and new flyers/posters with this number. Please take them and make sure that others are aware of this number.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 will have 2 boards to review the credibility of allegations.</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Both boards serve as a consultative body, that at the request of the Bishop, vote on the credibility of the allegations</a:t>
            </a:r>
          </a:p>
          <a:p>
            <a:pPr lvl="0"/>
            <a:r>
              <a:rPr lang="en-US" sz="1200" kern="1200" dirty="0">
                <a:solidFill>
                  <a:schemeClr val="tx1"/>
                </a:solidFill>
                <a:effectLst/>
                <a:latin typeface="+mn-lt"/>
                <a:ea typeface="+mn-ea"/>
                <a:cs typeface="+mn-cs"/>
              </a:rPr>
              <a:t>Both boards consist of non-employees</a:t>
            </a:r>
          </a:p>
          <a:p>
            <a:pPr lvl="0"/>
            <a:r>
              <a:rPr lang="en-US" sz="1200" kern="1200" dirty="0">
                <a:solidFill>
                  <a:schemeClr val="tx1"/>
                </a:solidFill>
                <a:effectLst/>
                <a:latin typeface="+mn-lt"/>
                <a:ea typeface="+mn-ea"/>
                <a:cs typeface="+mn-cs"/>
              </a:rPr>
              <a:t>Members of both boards will be announced and publicized shortly</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Diocesan Review Board has always existed and is required by the USCCB Charter.  They will vote on the credibility of the allegations of child sexual abuse and abuse of the vulnerable.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Adult Allegation Board is a new board established by our Bishop and will handle adult allegations.</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39CAD6AF-C493-4E67-911C-AF698CFC3E8D}" type="slidenum">
              <a:rPr lang="en-US" smtClean="0"/>
              <a:t>10</a:t>
            </a:fld>
            <a:endParaRPr lang="en-US"/>
          </a:p>
        </p:txBody>
      </p:sp>
    </p:spTree>
    <p:extLst>
      <p:ext uri="{BB962C8B-B14F-4D97-AF65-F5344CB8AC3E}">
        <p14:creationId xmlns:p14="http://schemas.microsoft.com/office/powerpoint/2010/main" val="2085321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B8A41-05EF-4428-C16E-24049999166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50A8364-B515-800E-5C85-48EB951BAC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A91D7CA-318B-B5D4-3E59-FEB4D2D3CE5C}"/>
              </a:ext>
            </a:extLst>
          </p:cNvPr>
          <p:cNvSpPr>
            <a:spLocks noGrp="1"/>
          </p:cNvSpPr>
          <p:nvPr>
            <p:ph type="dt" sz="half" idx="10"/>
          </p:nvPr>
        </p:nvSpPr>
        <p:spPr/>
        <p:txBody>
          <a:bodyPr/>
          <a:lstStyle/>
          <a:p>
            <a:fld id="{C967FAB8-91CE-4E3C-86E1-B5BE9628C2D2}" type="datetimeFigureOut">
              <a:rPr lang="en-US" smtClean="0"/>
              <a:t>7/24/2026</a:t>
            </a:fld>
            <a:endParaRPr lang="en-US"/>
          </a:p>
        </p:txBody>
      </p:sp>
      <p:sp>
        <p:nvSpPr>
          <p:cNvPr id="5" name="Footer Placeholder 4">
            <a:extLst>
              <a:ext uri="{FF2B5EF4-FFF2-40B4-BE49-F238E27FC236}">
                <a16:creationId xmlns:a16="http://schemas.microsoft.com/office/drawing/2014/main" id="{1DA90C19-CE1A-870B-B5BC-06E0A47D97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7CEEC6-B402-76F7-0F45-A6F2F7B5E71A}"/>
              </a:ext>
            </a:extLst>
          </p:cNvPr>
          <p:cNvSpPr>
            <a:spLocks noGrp="1"/>
          </p:cNvSpPr>
          <p:nvPr>
            <p:ph type="sldNum" sz="quarter" idx="12"/>
          </p:nvPr>
        </p:nvSpPr>
        <p:spPr/>
        <p:txBody>
          <a:bodyPr/>
          <a:lstStyle/>
          <a:p>
            <a:fld id="{5E774D50-39A4-43E4-B2FC-C0B4A5DB276E}" type="slidenum">
              <a:rPr lang="en-US" smtClean="0"/>
              <a:t>‹#›</a:t>
            </a:fld>
            <a:endParaRPr lang="en-US"/>
          </a:p>
        </p:txBody>
      </p:sp>
    </p:spTree>
    <p:extLst>
      <p:ext uri="{BB962C8B-B14F-4D97-AF65-F5344CB8AC3E}">
        <p14:creationId xmlns:p14="http://schemas.microsoft.com/office/powerpoint/2010/main" val="12655941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83D90-7C58-3D35-F878-1573CD67CA4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03B209-7FC9-75AC-E4D1-DFB1116FA2C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0E665C-7C91-5145-C4E3-989391E2BB18}"/>
              </a:ext>
            </a:extLst>
          </p:cNvPr>
          <p:cNvSpPr>
            <a:spLocks noGrp="1"/>
          </p:cNvSpPr>
          <p:nvPr>
            <p:ph type="dt" sz="half" idx="10"/>
          </p:nvPr>
        </p:nvSpPr>
        <p:spPr/>
        <p:txBody>
          <a:bodyPr/>
          <a:lstStyle/>
          <a:p>
            <a:fld id="{C967FAB8-91CE-4E3C-86E1-B5BE9628C2D2}" type="datetimeFigureOut">
              <a:rPr lang="en-US" smtClean="0"/>
              <a:t>7/24/2026</a:t>
            </a:fld>
            <a:endParaRPr lang="en-US"/>
          </a:p>
        </p:txBody>
      </p:sp>
      <p:sp>
        <p:nvSpPr>
          <p:cNvPr id="5" name="Footer Placeholder 4">
            <a:extLst>
              <a:ext uri="{FF2B5EF4-FFF2-40B4-BE49-F238E27FC236}">
                <a16:creationId xmlns:a16="http://schemas.microsoft.com/office/drawing/2014/main" id="{1CB6B00F-47B2-9907-8B9C-D1664FD9B1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809722-B49A-4398-FF93-5062376EFE1B}"/>
              </a:ext>
            </a:extLst>
          </p:cNvPr>
          <p:cNvSpPr>
            <a:spLocks noGrp="1"/>
          </p:cNvSpPr>
          <p:nvPr>
            <p:ph type="sldNum" sz="quarter" idx="12"/>
          </p:nvPr>
        </p:nvSpPr>
        <p:spPr/>
        <p:txBody>
          <a:bodyPr/>
          <a:lstStyle/>
          <a:p>
            <a:fld id="{5E774D50-39A4-43E4-B2FC-C0B4A5DB276E}" type="slidenum">
              <a:rPr lang="en-US" smtClean="0"/>
              <a:t>‹#›</a:t>
            </a:fld>
            <a:endParaRPr lang="en-US"/>
          </a:p>
        </p:txBody>
      </p:sp>
    </p:spTree>
    <p:extLst>
      <p:ext uri="{BB962C8B-B14F-4D97-AF65-F5344CB8AC3E}">
        <p14:creationId xmlns:p14="http://schemas.microsoft.com/office/powerpoint/2010/main" val="36401302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6E19FA-0ACA-8C4A-CC71-53865945DB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3A987E8-7CDD-F99F-52FF-F1DBDBCF15E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70B199-4735-AB20-61C9-0A7CBA4182B0}"/>
              </a:ext>
            </a:extLst>
          </p:cNvPr>
          <p:cNvSpPr>
            <a:spLocks noGrp="1"/>
          </p:cNvSpPr>
          <p:nvPr>
            <p:ph type="dt" sz="half" idx="10"/>
          </p:nvPr>
        </p:nvSpPr>
        <p:spPr/>
        <p:txBody>
          <a:bodyPr/>
          <a:lstStyle/>
          <a:p>
            <a:fld id="{C967FAB8-91CE-4E3C-86E1-B5BE9628C2D2}" type="datetimeFigureOut">
              <a:rPr lang="en-US" smtClean="0"/>
              <a:t>7/24/2026</a:t>
            </a:fld>
            <a:endParaRPr lang="en-US"/>
          </a:p>
        </p:txBody>
      </p:sp>
      <p:sp>
        <p:nvSpPr>
          <p:cNvPr id="5" name="Footer Placeholder 4">
            <a:extLst>
              <a:ext uri="{FF2B5EF4-FFF2-40B4-BE49-F238E27FC236}">
                <a16:creationId xmlns:a16="http://schemas.microsoft.com/office/drawing/2014/main" id="{7E14C199-8683-0F4B-B0D4-5320FC8E0E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BCA104-E6F2-201B-2B73-1BDC92B051F1}"/>
              </a:ext>
            </a:extLst>
          </p:cNvPr>
          <p:cNvSpPr>
            <a:spLocks noGrp="1"/>
          </p:cNvSpPr>
          <p:nvPr>
            <p:ph type="sldNum" sz="quarter" idx="12"/>
          </p:nvPr>
        </p:nvSpPr>
        <p:spPr/>
        <p:txBody>
          <a:bodyPr/>
          <a:lstStyle/>
          <a:p>
            <a:fld id="{5E774D50-39A4-43E4-B2FC-C0B4A5DB276E}" type="slidenum">
              <a:rPr lang="en-US" smtClean="0"/>
              <a:t>‹#›</a:t>
            </a:fld>
            <a:endParaRPr lang="en-US"/>
          </a:p>
        </p:txBody>
      </p:sp>
    </p:spTree>
    <p:extLst>
      <p:ext uri="{BB962C8B-B14F-4D97-AF65-F5344CB8AC3E}">
        <p14:creationId xmlns:p14="http://schemas.microsoft.com/office/powerpoint/2010/main" val="827828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C9C3FA-C950-19E2-73AF-EC4699AA2C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456EA1-8B00-72A9-E676-60FE23EFE64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20EBC9-8C7C-97C1-C475-910F876E3790}"/>
              </a:ext>
            </a:extLst>
          </p:cNvPr>
          <p:cNvSpPr>
            <a:spLocks noGrp="1"/>
          </p:cNvSpPr>
          <p:nvPr>
            <p:ph type="dt" sz="half" idx="10"/>
          </p:nvPr>
        </p:nvSpPr>
        <p:spPr/>
        <p:txBody>
          <a:bodyPr/>
          <a:lstStyle/>
          <a:p>
            <a:fld id="{C967FAB8-91CE-4E3C-86E1-B5BE9628C2D2}" type="datetimeFigureOut">
              <a:rPr lang="en-US" smtClean="0"/>
              <a:t>7/24/2026</a:t>
            </a:fld>
            <a:endParaRPr lang="en-US"/>
          </a:p>
        </p:txBody>
      </p:sp>
      <p:sp>
        <p:nvSpPr>
          <p:cNvPr id="5" name="Footer Placeholder 4">
            <a:extLst>
              <a:ext uri="{FF2B5EF4-FFF2-40B4-BE49-F238E27FC236}">
                <a16:creationId xmlns:a16="http://schemas.microsoft.com/office/drawing/2014/main" id="{89DE22E3-C485-4F93-A5F9-561E8A940B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71BDAB-2A48-575C-81EC-A7E73DE9C68D}"/>
              </a:ext>
            </a:extLst>
          </p:cNvPr>
          <p:cNvSpPr>
            <a:spLocks noGrp="1"/>
          </p:cNvSpPr>
          <p:nvPr>
            <p:ph type="sldNum" sz="quarter" idx="12"/>
          </p:nvPr>
        </p:nvSpPr>
        <p:spPr/>
        <p:txBody>
          <a:bodyPr/>
          <a:lstStyle/>
          <a:p>
            <a:fld id="{5E774D50-39A4-43E4-B2FC-C0B4A5DB276E}" type="slidenum">
              <a:rPr lang="en-US" smtClean="0"/>
              <a:t>‹#›</a:t>
            </a:fld>
            <a:endParaRPr lang="en-US"/>
          </a:p>
        </p:txBody>
      </p:sp>
    </p:spTree>
    <p:extLst>
      <p:ext uri="{BB962C8B-B14F-4D97-AF65-F5344CB8AC3E}">
        <p14:creationId xmlns:p14="http://schemas.microsoft.com/office/powerpoint/2010/main" val="3689411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073F0-BC59-9E66-5D4D-2C0DEE6B13A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E796472-6909-C760-79BF-3D6E52CF139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A72DD0D-B859-D805-A164-95B57BDF05F6}"/>
              </a:ext>
            </a:extLst>
          </p:cNvPr>
          <p:cNvSpPr>
            <a:spLocks noGrp="1"/>
          </p:cNvSpPr>
          <p:nvPr>
            <p:ph type="dt" sz="half" idx="10"/>
          </p:nvPr>
        </p:nvSpPr>
        <p:spPr/>
        <p:txBody>
          <a:bodyPr/>
          <a:lstStyle/>
          <a:p>
            <a:fld id="{C967FAB8-91CE-4E3C-86E1-B5BE9628C2D2}" type="datetimeFigureOut">
              <a:rPr lang="en-US" smtClean="0"/>
              <a:t>7/24/2026</a:t>
            </a:fld>
            <a:endParaRPr lang="en-US"/>
          </a:p>
        </p:txBody>
      </p:sp>
      <p:sp>
        <p:nvSpPr>
          <p:cNvPr id="5" name="Footer Placeholder 4">
            <a:extLst>
              <a:ext uri="{FF2B5EF4-FFF2-40B4-BE49-F238E27FC236}">
                <a16:creationId xmlns:a16="http://schemas.microsoft.com/office/drawing/2014/main" id="{B02F93BE-C485-EAA3-EDD5-A3824C7893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00AE8F-65B9-4915-1A8F-FE6742EA9416}"/>
              </a:ext>
            </a:extLst>
          </p:cNvPr>
          <p:cNvSpPr>
            <a:spLocks noGrp="1"/>
          </p:cNvSpPr>
          <p:nvPr>
            <p:ph type="sldNum" sz="quarter" idx="12"/>
          </p:nvPr>
        </p:nvSpPr>
        <p:spPr/>
        <p:txBody>
          <a:bodyPr/>
          <a:lstStyle/>
          <a:p>
            <a:fld id="{5E774D50-39A4-43E4-B2FC-C0B4A5DB276E}" type="slidenum">
              <a:rPr lang="en-US" smtClean="0"/>
              <a:t>‹#›</a:t>
            </a:fld>
            <a:endParaRPr lang="en-US"/>
          </a:p>
        </p:txBody>
      </p:sp>
    </p:spTree>
    <p:extLst>
      <p:ext uri="{BB962C8B-B14F-4D97-AF65-F5344CB8AC3E}">
        <p14:creationId xmlns:p14="http://schemas.microsoft.com/office/powerpoint/2010/main" val="3731371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EBEE6-BD55-D21E-6ECB-14578AF56D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716EA5-2360-1135-F303-35E95E80F94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0825563-CFEE-32BD-3774-05FA434015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656EAE9-5C54-A65E-227D-482E6B3F57C3}"/>
              </a:ext>
            </a:extLst>
          </p:cNvPr>
          <p:cNvSpPr>
            <a:spLocks noGrp="1"/>
          </p:cNvSpPr>
          <p:nvPr>
            <p:ph type="dt" sz="half" idx="10"/>
          </p:nvPr>
        </p:nvSpPr>
        <p:spPr/>
        <p:txBody>
          <a:bodyPr/>
          <a:lstStyle/>
          <a:p>
            <a:fld id="{C967FAB8-91CE-4E3C-86E1-B5BE9628C2D2}" type="datetimeFigureOut">
              <a:rPr lang="en-US" smtClean="0"/>
              <a:t>7/24/2026</a:t>
            </a:fld>
            <a:endParaRPr lang="en-US"/>
          </a:p>
        </p:txBody>
      </p:sp>
      <p:sp>
        <p:nvSpPr>
          <p:cNvPr id="6" name="Footer Placeholder 5">
            <a:extLst>
              <a:ext uri="{FF2B5EF4-FFF2-40B4-BE49-F238E27FC236}">
                <a16:creationId xmlns:a16="http://schemas.microsoft.com/office/drawing/2014/main" id="{7E9EDC52-3199-E40C-E1A2-5267DEB4D4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3B5631-E357-C3AF-B9C5-D36D4F7CDC94}"/>
              </a:ext>
            </a:extLst>
          </p:cNvPr>
          <p:cNvSpPr>
            <a:spLocks noGrp="1"/>
          </p:cNvSpPr>
          <p:nvPr>
            <p:ph type="sldNum" sz="quarter" idx="12"/>
          </p:nvPr>
        </p:nvSpPr>
        <p:spPr/>
        <p:txBody>
          <a:bodyPr/>
          <a:lstStyle/>
          <a:p>
            <a:fld id="{5E774D50-39A4-43E4-B2FC-C0B4A5DB276E}" type="slidenum">
              <a:rPr lang="en-US" smtClean="0"/>
              <a:t>‹#›</a:t>
            </a:fld>
            <a:endParaRPr lang="en-US"/>
          </a:p>
        </p:txBody>
      </p:sp>
    </p:spTree>
    <p:extLst>
      <p:ext uri="{BB962C8B-B14F-4D97-AF65-F5344CB8AC3E}">
        <p14:creationId xmlns:p14="http://schemas.microsoft.com/office/powerpoint/2010/main" val="1343132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62698-7754-49D0-CFB3-F7AB9F1E6F8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51AC057-AB4B-6D8E-F844-5C123929DF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1CFE274-84E1-F198-869D-1F2D2D29928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AF71A86-73E6-43BA-3156-1D7D2211DA4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22793E4-ACB6-C094-7250-1675AFFFE4B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F84AEA4-F950-1042-AE21-58D8FA9E52E3}"/>
              </a:ext>
            </a:extLst>
          </p:cNvPr>
          <p:cNvSpPr>
            <a:spLocks noGrp="1"/>
          </p:cNvSpPr>
          <p:nvPr>
            <p:ph type="dt" sz="half" idx="10"/>
          </p:nvPr>
        </p:nvSpPr>
        <p:spPr/>
        <p:txBody>
          <a:bodyPr/>
          <a:lstStyle/>
          <a:p>
            <a:fld id="{C967FAB8-91CE-4E3C-86E1-B5BE9628C2D2}" type="datetimeFigureOut">
              <a:rPr lang="en-US" smtClean="0"/>
              <a:t>7/24/2026</a:t>
            </a:fld>
            <a:endParaRPr lang="en-US"/>
          </a:p>
        </p:txBody>
      </p:sp>
      <p:sp>
        <p:nvSpPr>
          <p:cNvPr id="8" name="Footer Placeholder 7">
            <a:extLst>
              <a:ext uri="{FF2B5EF4-FFF2-40B4-BE49-F238E27FC236}">
                <a16:creationId xmlns:a16="http://schemas.microsoft.com/office/drawing/2014/main" id="{AA6F0D9D-3870-D229-0747-02014485697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999A979-4AB9-4C02-D9E1-CF5C0A4F7293}"/>
              </a:ext>
            </a:extLst>
          </p:cNvPr>
          <p:cNvSpPr>
            <a:spLocks noGrp="1"/>
          </p:cNvSpPr>
          <p:nvPr>
            <p:ph type="sldNum" sz="quarter" idx="12"/>
          </p:nvPr>
        </p:nvSpPr>
        <p:spPr/>
        <p:txBody>
          <a:bodyPr/>
          <a:lstStyle/>
          <a:p>
            <a:fld id="{5E774D50-39A4-43E4-B2FC-C0B4A5DB276E}" type="slidenum">
              <a:rPr lang="en-US" smtClean="0"/>
              <a:t>‹#›</a:t>
            </a:fld>
            <a:endParaRPr lang="en-US"/>
          </a:p>
        </p:txBody>
      </p:sp>
    </p:spTree>
    <p:extLst>
      <p:ext uri="{BB962C8B-B14F-4D97-AF65-F5344CB8AC3E}">
        <p14:creationId xmlns:p14="http://schemas.microsoft.com/office/powerpoint/2010/main" val="2483865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DC7E0-77BA-C5C9-0BA2-F144D6C0C36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3ADFE11-2D91-E1A2-F130-A47C47D24602}"/>
              </a:ext>
            </a:extLst>
          </p:cNvPr>
          <p:cNvSpPr>
            <a:spLocks noGrp="1"/>
          </p:cNvSpPr>
          <p:nvPr>
            <p:ph type="dt" sz="half" idx="10"/>
          </p:nvPr>
        </p:nvSpPr>
        <p:spPr/>
        <p:txBody>
          <a:bodyPr/>
          <a:lstStyle/>
          <a:p>
            <a:fld id="{C967FAB8-91CE-4E3C-86E1-B5BE9628C2D2}" type="datetimeFigureOut">
              <a:rPr lang="en-US" smtClean="0"/>
              <a:t>7/24/2026</a:t>
            </a:fld>
            <a:endParaRPr lang="en-US"/>
          </a:p>
        </p:txBody>
      </p:sp>
      <p:sp>
        <p:nvSpPr>
          <p:cNvPr id="4" name="Footer Placeholder 3">
            <a:extLst>
              <a:ext uri="{FF2B5EF4-FFF2-40B4-BE49-F238E27FC236}">
                <a16:creationId xmlns:a16="http://schemas.microsoft.com/office/drawing/2014/main" id="{C479E41E-B1CE-BF0B-4759-D8E8C23E7B7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DAD99DD-73FD-46C8-2798-C0ACA5A33B87}"/>
              </a:ext>
            </a:extLst>
          </p:cNvPr>
          <p:cNvSpPr>
            <a:spLocks noGrp="1"/>
          </p:cNvSpPr>
          <p:nvPr>
            <p:ph type="sldNum" sz="quarter" idx="12"/>
          </p:nvPr>
        </p:nvSpPr>
        <p:spPr/>
        <p:txBody>
          <a:bodyPr/>
          <a:lstStyle/>
          <a:p>
            <a:fld id="{5E774D50-39A4-43E4-B2FC-C0B4A5DB276E}" type="slidenum">
              <a:rPr lang="en-US" smtClean="0"/>
              <a:t>‹#›</a:t>
            </a:fld>
            <a:endParaRPr lang="en-US"/>
          </a:p>
        </p:txBody>
      </p:sp>
    </p:spTree>
    <p:extLst>
      <p:ext uri="{BB962C8B-B14F-4D97-AF65-F5344CB8AC3E}">
        <p14:creationId xmlns:p14="http://schemas.microsoft.com/office/powerpoint/2010/main" val="3737176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16C6B9D-21C9-F3C6-1116-77F582BD7494}"/>
              </a:ext>
            </a:extLst>
          </p:cNvPr>
          <p:cNvSpPr>
            <a:spLocks noGrp="1"/>
          </p:cNvSpPr>
          <p:nvPr>
            <p:ph type="dt" sz="half" idx="10"/>
          </p:nvPr>
        </p:nvSpPr>
        <p:spPr/>
        <p:txBody>
          <a:bodyPr/>
          <a:lstStyle/>
          <a:p>
            <a:fld id="{C967FAB8-91CE-4E3C-86E1-B5BE9628C2D2}" type="datetimeFigureOut">
              <a:rPr lang="en-US" smtClean="0"/>
              <a:t>7/24/2026</a:t>
            </a:fld>
            <a:endParaRPr lang="en-US"/>
          </a:p>
        </p:txBody>
      </p:sp>
      <p:sp>
        <p:nvSpPr>
          <p:cNvPr id="3" name="Footer Placeholder 2">
            <a:extLst>
              <a:ext uri="{FF2B5EF4-FFF2-40B4-BE49-F238E27FC236}">
                <a16:creationId xmlns:a16="http://schemas.microsoft.com/office/drawing/2014/main" id="{5B8605C9-1B56-F26A-11AA-7ED61EFC69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DF76A7C-0B88-4704-AC7C-4895CE2C2E66}"/>
              </a:ext>
            </a:extLst>
          </p:cNvPr>
          <p:cNvSpPr>
            <a:spLocks noGrp="1"/>
          </p:cNvSpPr>
          <p:nvPr>
            <p:ph type="sldNum" sz="quarter" idx="12"/>
          </p:nvPr>
        </p:nvSpPr>
        <p:spPr/>
        <p:txBody>
          <a:bodyPr/>
          <a:lstStyle/>
          <a:p>
            <a:fld id="{5E774D50-39A4-43E4-B2FC-C0B4A5DB276E}" type="slidenum">
              <a:rPr lang="en-US" smtClean="0"/>
              <a:t>‹#›</a:t>
            </a:fld>
            <a:endParaRPr lang="en-US"/>
          </a:p>
        </p:txBody>
      </p:sp>
    </p:spTree>
    <p:extLst>
      <p:ext uri="{BB962C8B-B14F-4D97-AF65-F5344CB8AC3E}">
        <p14:creationId xmlns:p14="http://schemas.microsoft.com/office/powerpoint/2010/main" val="2603748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F6FD7-CA21-A33F-4A39-5EB12C0472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81B9B42-10C7-1FD7-9B2B-D10989FC84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804C53E-2C0A-8237-4A82-43E1986F1D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955ECBB-5AA0-A921-ABE2-A51E78E62D2F}"/>
              </a:ext>
            </a:extLst>
          </p:cNvPr>
          <p:cNvSpPr>
            <a:spLocks noGrp="1"/>
          </p:cNvSpPr>
          <p:nvPr>
            <p:ph type="dt" sz="half" idx="10"/>
          </p:nvPr>
        </p:nvSpPr>
        <p:spPr/>
        <p:txBody>
          <a:bodyPr/>
          <a:lstStyle/>
          <a:p>
            <a:fld id="{C967FAB8-91CE-4E3C-86E1-B5BE9628C2D2}" type="datetimeFigureOut">
              <a:rPr lang="en-US" smtClean="0"/>
              <a:t>7/24/2026</a:t>
            </a:fld>
            <a:endParaRPr lang="en-US"/>
          </a:p>
        </p:txBody>
      </p:sp>
      <p:sp>
        <p:nvSpPr>
          <p:cNvPr id="6" name="Footer Placeholder 5">
            <a:extLst>
              <a:ext uri="{FF2B5EF4-FFF2-40B4-BE49-F238E27FC236}">
                <a16:creationId xmlns:a16="http://schemas.microsoft.com/office/drawing/2014/main" id="{813F8295-DE26-6817-6A74-809AEC9908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90A716-E300-01DD-0F39-8C6FB6D5EAFE}"/>
              </a:ext>
            </a:extLst>
          </p:cNvPr>
          <p:cNvSpPr>
            <a:spLocks noGrp="1"/>
          </p:cNvSpPr>
          <p:nvPr>
            <p:ph type="sldNum" sz="quarter" idx="12"/>
          </p:nvPr>
        </p:nvSpPr>
        <p:spPr/>
        <p:txBody>
          <a:bodyPr/>
          <a:lstStyle/>
          <a:p>
            <a:fld id="{5E774D50-39A4-43E4-B2FC-C0B4A5DB276E}" type="slidenum">
              <a:rPr lang="en-US" smtClean="0"/>
              <a:t>‹#›</a:t>
            </a:fld>
            <a:endParaRPr lang="en-US"/>
          </a:p>
        </p:txBody>
      </p:sp>
    </p:spTree>
    <p:extLst>
      <p:ext uri="{BB962C8B-B14F-4D97-AF65-F5344CB8AC3E}">
        <p14:creationId xmlns:p14="http://schemas.microsoft.com/office/powerpoint/2010/main" val="585027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9F6E3-4330-FFC8-F7D6-597949398E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F57C28B-8271-5124-B990-96629E9C69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37F0A3B-19B9-36A4-3A7B-37BF5C5B23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D45D21-C54B-6206-2E41-7CBA2B048D87}"/>
              </a:ext>
            </a:extLst>
          </p:cNvPr>
          <p:cNvSpPr>
            <a:spLocks noGrp="1"/>
          </p:cNvSpPr>
          <p:nvPr>
            <p:ph type="dt" sz="half" idx="10"/>
          </p:nvPr>
        </p:nvSpPr>
        <p:spPr/>
        <p:txBody>
          <a:bodyPr/>
          <a:lstStyle/>
          <a:p>
            <a:fld id="{C967FAB8-91CE-4E3C-86E1-B5BE9628C2D2}" type="datetimeFigureOut">
              <a:rPr lang="en-US" smtClean="0"/>
              <a:t>7/24/2026</a:t>
            </a:fld>
            <a:endParaRPr lang="en-US"/>
          </a:p>
        </p:txBody>
      </p:sp>
      <p:sp>
        <p:nvSpPr>
          <p:cNvPr id="6" name="Footer Placeholder 5">
            <a:extLst>
              <a:ext uri="{FF2B5EF4-FFF2-40B4-BE49-F238E27FC236}">
                <a16:creationId xmlns:a16="http://schemas.microsoft.com/office/drawing/2014/main" id="{77FBA8B4-3F46-EE72-BED6-F5E27EE55E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B07F60-27FC-1B56-B461-F319436018A8}"/>
              </a:ext>
            </a:extLst>
          </p:cNvPr>
          <p:cNvSpPr>
            <a:spLocks noGrp="1"/>
          </p:cNvSpPr>
          <p:nvPr>
            <p:ph type="sldNum" sz="quarter" idx="12"/>
          </p:nvPr>
        </p:nvSpPr>
        <p:spPr/>
        <p:txBody>
          <a:bodyPr/>
          <a:lstStyle/>
          <a:p>
            <a:fld id="{5E774D50-39A4-43E4-B2FC-C0B4A5DB276E}" type="slidenum">
              <a:rPr lang="en-US" smtClean="0"/>
              <a:t>‹#›</a:t>
            </a:fld>
            <a:endParaRPr lang="en-US"/>
          </a:p>
        </p:txBody>
      </p:sp>
    </p:spTree>
    <p:extLst>
      <p:ext uri="{BB962C8B-B14F-4D97-AF65-F5344CB8AC3E}">
        <p14:creationId xmlns:p14="http://schemas.microsoft.com/office/powerpoint/2010/main" val="856842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670398-8E7A-0A25-98A1-878D4680E9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7CFF4ED-7E23-22D0-2F8B-711385EAB1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216566-A4D6-EBD7-AFB9-0122CC9FF9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967FAB8-91CE-4E3C-86E1-B5BE9628C2D2}" type="datetimeFigureOut">
              <a:rPr lang="en-US" smtClean="0"/>
              <a:t>7/24/2026</a:t>
            </a:fld>
            <a:endParaRPr lang="en-US"/>
          </a:p>
        </p:txBody>
      </p:sp>
      <p:sp>
        <p:nvSpPr>
          <p:cNvPr id="5" name="Footer Placeholder 4">
            <a:extLst>
              <a:ext uri="{FF2B5EF4-FFF2-40B4-BE49-F238E27FC236}">
                <a16:creationId xmlns:a16="http://schemas.microsoft.com/office/drawing/2014/main" id="{90463479-F2AD-E593-DBF0-1A411A0741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B6397A6-4336-128B-F764-9EE825DC55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E774D50-39A4-43E4-B2FC-C0B4A5DB276E}" type="slidenum">
              <a:rPr lang="en-US" smtClean="0"/>
              <a:t>‹#›</a:t>
            </a:fld>
            <a:endParaRPr lang="en-US"/>
          </a:p>
        </p:txBody>
      </p:sp>
    </p:spTree>
    <p:extLst>
      <p:ext uri="{BB962C8B-B14F-4D97-AF65-F5344CB8AC3E}">
        <p14:creationId xmlns:p14="http://schemas.microsoft.com/office/powerpoint/2010/main" val="24975448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pn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BDAC5B6-20CE-447F-8BA1-F2274AC7A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1D22B31-BF8F-446B-9009-8A251FB177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custGeom>
            <a:avLst/>
            <a:gdLst>
              <a:gd name="connsiteX0" fmla="*/ 3094406 w 12192000"/>
              <a:gd name="connsiteY0" fmla="*/ 283966 h 6858000"/>
              <a:gd name="connsiteX1" fmla="*/ 3038833 w 12192000"/>
              <a:gd name="connsiteY1" fmla="*/ 309661 h 6858000"/>
              <a:gd name="connsiteX2" fmla="*/ 3348384 w 12192000"/>
              <a:gd name="connsiteY2" fmla="*/ 406000 h 6858000"/>
              <a:gd name="connsiteX3" fmla="*/ 2864309 w 12192000"/>
              <a:gd name="connsiteY3" fmla="*/ 355295 h 6858000"/>
              <a:gd name="connsiteX4" fmla="*/ 2856039 w 12192000"/>
              <a:gd name="connsiteY4" fmla="*/ 388058 h 6858000"/>
              <a:gd name="connsiteX5" fmla="*/ 3405794 w 12192000"/>
              <a:gd name="connsiteY5" fmla="*/ 512089 h 6858000"/>
              <a:gd name="connsiteX6" fmla="*/ 3356651 w 12192000"/>
              <a:gd name="connsiteY6" fmla="*/ 531204 h 6858000"/>
              <a:gd name="connsiteX7" fmla="*/ 3064552 w 12192000"/>
              <a:gd name="connsiteY7" fmla="*/ 483228 h 6858000"/>
              <a:gd name="connsiteX8" fmla="*/ 3005765 w 12192000"/>
              <a:gd name="connsiteY8" fmla="*/ 495708 h 6858000"/>
              <a:gd name="connsiteX9" fmla="*/ 3034700 w 12192000"/>
              <a:gd name="connsiteY9" fmla="*/ 553823 h 6858000"/>
              <a:gd name="connsiteX10" fmla="*/ 3161459 w 12192000"/>
              <a:gd name="connsiteY10" fmla="*/ 576445 h 6858000"/>
              <a:gd name="connsiteX11" fmla="*/ 3358949 w 12192000"/>
              <a:gd name="connsiteY11" fmla="*/ 712961 h 6858000"/>
              <a:gd name="connsiteX12" fmla="*/ 3059960 w 12192000"/>
              <a:gd name="connsiteY12" fmla="*/ 696576 h 6858000"/>
              <a:gd name="connsiteX13" fmla="*/ 3007143 w 12192000"/>
              <a:gd name="connsiteY13" fmla="*/ 729732 h 6858000"/>
              <a:gd name="connsiteX14" fmla="*/ 2986935 w 12192000"/>
              <a:gd name="connsiteY14" fmla="*/ 772635 h 6858000"/>
              <a:gd name="connsiteX15" fmla="*/ 2871197 w 12192000"/>
              <a:gd name="connsiteY15" fmla="*/ 808127 h 6858000"/>
              <a:gd name="connsiteX16" fmla="*/ 3053071 w 12192000"/>
              <a:gd name="connsiteY16" fmla="*/ 847913 h 6858000"/>
              <a:gd name="connsiteX17" fmla="*/ 2858796 w 12192000"/>
              <a:gd name="connsiteY17" fmla="*/ 847913 h 6858000"/>
              <a:gd name="connsiteX18" fmla="*/ 2635588 w 12192000"/>
              <a:gd name="connsiteY18" fmla="*/ 820611 h 6858000"/>
              <a:gd name="connsiteX19" fmla="*/ 2397683 w 12192000"/>
              <a:gd name="connsiteY19" fmla="*/ 829190 h 6858000"/>
              <a:gd name="connsiteX20" fmla="*/ 1921874 w 12192000"/>
              <a:gd name="connsiteY20" fmla="*/ 778877 h 6858000"/>
              <a:gd name="connsiteX21" fmla="*/ 1695450 w 12192000"/>
              <a:gd name="connsiteY21" fmla="*/ 782386 h 6858000"/>
              <a:gd name="connsiteX22" fmla="*/ 2954324 w 12192000"/>
              <a:gd name="connsiteY22" fmla="*/ 1120940 h 6858000"/>
              <a:gd name="connsiteX23" fmla="*/ 2890028 w 12192000"/>
              <a:gd name="connsiteY23" fmla="*/ 1195435 h 6858000"/>
              <a:gd name="connsiteX24" fmla="*/ 3153652 w 12192000"/>
              <a:gd name="connsiteY24" fmla="*/ 1276563 h 6858000"/>
              <a:gd name="connsiteX25" fmla="*/ 3218410 w 12192000"/>
              <a:gd name="connsiteY25" fmla="*/ 1356911 h 6858000"/>
              <a:gd name="connsiteX26" fmla="*/ 3137118 w 12192000"/>
              <a:gd name="connsiteY26" fmla="*/ 1349891 h 6858000"/>
              <a:gd name="connsiteX27" fmla="*/ 3067309 w 12192000"/>
              <a:gd name="connsiteY27" fmla="*/ 1365102 h 6858000"/>
              <a:gd name="connsiteX28" fmla="*/ 3096243 w 12192000"/>
              <a:gd name="connsiteY28" fmla="*/ 1467292 h 6858000"/>
              <a:gd name="connsiteX29" fmla="*/ 3468716 w 12192000"/>
              <a:gd name="connsiteY29" fmla="*/ 1599125 h 6858000"/>
              <a:gd name="connsiteX30" fmla="*/ 3502241 w 12192000"/>
              <a:gd name="connsiteY30" fmla="*/ 1642029 h 6858000"/>
              <a:gd name="connsiteX31" fmla="*/ 3457692 w 12192000"/>
              <a:gd name="connsiteY31" fmla="*/ 1672453 h 6858000"/>
              <a:gd name="connsiteX32" fmla="*/ 3337362 w 12192000"/>
              <a:gd name="connsiteY32" fmla="*/ 1688053 h 6858000"/>
              <a:gd name="connsiteX33" fmla="*/ 3505915 w 12192000"/>
              <a:gd name="connsiteY33" fmla="*/ 1834318 h 6858000"/>
              <a:gd name="connsiteX34" fmla="*/ 3567458 w 12192000"/>
              <a:gd name="connsiteY34" fmla="*/ 1874880 h 6858000"/>
              <a:gd name="connsiteX35" fmla="*/ 3672634 w 12192000"/>
              <a:gd name="connsiteY35" fmla="*/ 1937678 h 6858000"/>
              <a:gd name="connsiteX36" fmla="*/ 3674470 w 12192000"/>
              <a:gd name="connsiteY36" fmla="*/ 1956789 h 6858000"/>
              <a:gd name="connsiteX37" fmla="*/ 3531176 w 12192000"/>
              <a:gd name="connsiteY37" fmla="*/ 2024266 h 6858000"/>
              <a:gd name="connsiteX38" fmla="*/ 3272604 w 12192000"/>
              <a:gd name="connsiteY38" fmla="*/ 2005933 h 6858000"/>
              <a:gd name="connsiteX39" fmla="*/ 3654720 w 12192000"/>
              <a:gd name="connsiteY39" fmla="*/ 2106564 h 6858000"/>
              <a:gd name="connsiteX40" fmla="*/ 2417892 w 12192000"/>
              <a:gd name="connsiteY40" fmla="*/ 1866690 h 6858000"/>
              <a:gd name="connsiteX41" fmla="*/ 2496888 w 12192000"/>
              <a:gd name="connsiteY41" fmla="*/ 1929487 h 6858000"/>
              <a:gd name="connsiteX42" fmla="*/ 2929526 w 12192000"/>
              <a:gd name="connsiteY42" fmla="*/ 2094862 h 6858000"/>
              <a:gd name="connsiteX43" fmla="*/ 3052152 w 12192000"/>
              <a:gd name="connsiteY43" fmla="*/ 2198613 h 6858000"/>
              <a:gd name="connsiteX44" fmla="*/ 3180748 w 12192000"/>
              <a:gd name="connsiteY44" fmla="*/ 2255948 h 6858000"/>
              <a:gd name="connsiteX45" fmla="*/ 3361244 w 12192000"/>
              <a:gd name="connsiteY45" fmla="*/ 2254777 h 6858000"/>
              <a:gd name="connsiteX46" fmla="*/ 3489382 w 12192000"/>
              <a:gd name="connsiteY46" fmla="*/ 2342926 h 6858000"/>
              <a:gd name="connsiteX47" fmla="*/ 3355733 w 12192000"/>
              <a:gd name="connsiteY47" fmla="*/ 2361649 h 6858000"/>
              <a:gd name="connsiteX48" fmla="*/ 3199121 w 12192000"/>
              <a:gd name="connsiteY48" fmla="*/ 2347216 h 6858000"/>
              <a:gd name="connsiteX49" fmla="*/ 2861091 w 12192000"/>
              <a:gd name="connsiteY49" fmla="*/ 2351896 h 6858000"/>
              <a:gd name="connsiteX50" fmla="*/ 2667278 w 12192000"/>
              <a:gd name="connsiteY50" fmla="*/ 2369058 h 6858000"/>
              <a:gd name="connsiteX51" fmla="*/ 2221781 w 12192000"/>
              <a:gd name="connsiteY51" fmla="*/ 2339805 h 6858000"/>
              <a:gd name="connsiteX52" fmla="*/ 2247961 w 12192000"/>
              <a:gd name="connsiteY52" fmla="*/ 2414693 h 6858000"/>
              <a:gd name="connsiteX53" fmla="*/ 2231425 w 12192000"/>
              <a:gd name="connsiteY53" fmla="*/ 2479828 h 6858000"/>
              <a:gd name="connsiteX54" fmla="*/ 2224996 w 12192000"/>
              <a:gd name="connsiteY54" fmla="*/ 2621414 h 6858000"/>
              <a:gd name="connsiteX55" fmla="*/ 2229131 w 12192000"/>
              <a:gd name="connsiteY55" fmla="*/ 2644426 h 6858000"/>
              <a:gd name="connsiteX56" fmla="*/ 2129466 w 12192000"/>
              <a:gd name="connsiteY56" fmla="*/ 2659247 h 6858000"/>
              <a:gd name="connsiteX57" fmla="*/ 2723312 w 12192000"/>
              <a:gd name="connsiteY57" fmla="*/ 2953726 h 6858000"/>
              <a:gd name="connsiteX58" fmla="*/ 2326496 w 12192000"/>
              <a:gd name="connsiteY58" fmla="*/ 2878838 h 6858000"/>
              <a:gd name="connsiteX59" fmla="*/ 2272759 w 12192000"/>
              <a:gd name="connsiteY59" fmla="*/ 3002480 h 6858000"/>
              <a:gd name="connsiteX60" fmla="*/ 2459226 w 12192000"/>
              <a:gd name="connsiteY60" fmla="*/ 3112471 h 6858000"/>
              <a:gd name="connsiteX61" fmla="*/ 2528117 w 12192000"/>
              <a:gd name="connsiteY61" fmla="*/ 3330111 h 6858000"/>
              <a:gd name="connsiteX62" fmla="*/ 2494590 w 12192000"/>
              <a:gd name="connsiteY62" fmla="*/ 3529029 h 6858000"/>
              <a:gd name="connsiteX63" fmla="*/ 2414677 w 12192000"/>
              <a:gd name="connsiteY63" fmla="*/ 3592215 h 6858000"/>
              <a:gd name="connsiteX64" fmla="*/ 2298940 w 12192000"/>
              <a:gd name="connsiteY64" fmla="*/ 3705716 h 6858000"/>
              <a:gd name="connsiteX65" fmla="*/ 2227294 w 12192000"/>
              <a:gd name="connsiteY65" fmla="*/ 3775921 h 6858000"/>
              <a:gd name="connsiteX66" fmla="*/ 1978366 w 12192000"/>
              <a:gd name="connsiteY66" fmla="*/ 3748620 h 6858000"/>
              <a:gd name="connsiteX67" fmla="*/ 2310421 w 12192000"/>
              <a:gd name="connsiteY67" fmla="*/ 3926868 h 6858000"/>
              <a:gd name="connsiteX68" fmla="*/ 2041285 w 12192000"/>
              <a:gd name="connsiteY68" fmla="*/ 3904635 h 6858000"/>
              <a:gd name="connsiteX69" fmla="*/ 1953565 w 12192000"/>
              <a:gd name="connsiteY69" fmla="*/ 3917116 h 6858000"/>
              <a:gd name="connsiteX70" fmla="*/ 2003623 w 12192000"/>
              <a:gd name="connsiteY70" fmla="*/ 3974842 h 6858000"/>
              <a:gd name="connsiteX71" fmla="*/ 2201114 w 12192000"/>
              <a:gd name="connsiteY71" fmla="*/ 4072742 h 6858000"/>
              <a:gd name="connsiteX72" fmla="*/ 2608032 w 12192000"/>
              <a:gd name="connsiteY72" fmla="*/ 4337967 h 6858000"/>
              <a:gd name="connsiteX73" fmla="*/ 2213973 w 12192000"/>
              <a:gd name="connsiteY73" fmla="*/ 4216277 h 6858000"/>
              <a:gd name="connsiteX74" fmla="*/ 2629158 w 12192000"/>
              <a:gd name="connsiteY74" fmla="*/ 4488911 h 6858000"/>
              <a:gd name="connsiteX75" fmla="*/ 2721471 w 12192000"/>
              <a:gd name="connsiteY75" fmla="*/ 4579399 h 6858000"/>
              <a:gd name="connsiteX76" fmla="*/ 2907939 w 12192000"/>
              <a:gd name="connsiteY76" fmla="*/ 4804062 h 6858000"/>
              <a:gd name="connsiteX77" fmla="*/ 2898753 w 12192000"/>
              <a:gd name="connsiteY77" fmla="*/ 4829414 h 6858000"/>
              <a:gd name="connsiteX78" fmla="*/ 2683352 w 12192000"/>
              <a:gd name="connsiteY78" fmla="*/ 4793141 h 6858000"/>
              <a:gd name="connsiteX79" fmla="*/ 2962594 w 12192000"/>
              <a:gd name="connsiteY79" fmla="*/ 4981920 h 6858000"/>
              <a:gd name="connsiteX80" fmla="*/ 3251019 w 12192000"/>
              <a:gd name="connsiteY80" fmla="*/ 5127012 h 6858000"/>
              <a:gd name="connsiteX81" fmla="*/ 3046180 w 12192000"/>
              <a:gd name="connsiteY81" fmla="*/ 5104781 h 6858000"/>
              <a:gd name="connsiteX82" fmla="*/ 2764646 w 12192000"/>
              <a:gd name="connsiteY82" fmla="*/ 5021703 h 6858000"/>
              <a:gd name="connsiteX83" fmla="*/ 2666820 w 12192000"/>
              <a:gd name="connsiteY83" fmla="*/ 5052905 h 6858000"/>
              <a:gd name="connsiteX84" fmla="*/ 2933657 w 12192000"/>
              <a:gd name="connsiteY84" fmla="*/ 5190198 h 6858000"/>
              <a:gd name="connsiteX85" fmla="*/ 3086598 w 12192000"/>
              <a:gd name="connsiteY85" fmla="*/ 5253776 h 6858000"/>
              <a:gd name="connsiteX86" fmla="*/ 3147680 w 12192000"/>
              <a:gd name="connsiteY86" fmla="*/ 5302531 h 6858000"/>
              <a:gd name="connsiteX87" fmla="*/ 3322204 w 12192000"/>
              <a:gd name="connsiteY87" fmla="*/ 5476487 h 6858000"/>
              <a:gd name="connsiteX88" fmla="*/ 3834758 w 12192000"/>
              <a:gd name="connsiteY88" fmla="*/ 5666434 h 6858000"/>
              <a:gd name="connsiteX89" fmla="*/ 4314240 w 12192000"/>
              <a:gd name="connsiteY89" fmla="*/ 5902409 h 6858000"/>
              <a:gd name="connsiteX90" fmla="*/ 4688552 w 12192000"/>
              <a:gd name="connsiteY90" fmla="*/ 6049453 h 6858000"/>
              <a:gd name="connsiteX91" fmla="*/ 5634660 w 12192000"/>
              <a:gd name="connsiteY91" fmla="*/ 6238620 h 6858000"/>
              <a:gd name="connsiteX92" fmla="*/ 9222980 w 12192000"/>
              <a:gd name="connsiteY92" fmla="*/ 4955397 h 6858000"/>
              <a:gd name="connsiteX93" fmla="*/ 9268448 w 12192000"/>
              <a:gd name="connsiteY93" fmla="*/ 4917173 h 6858000"/>
              <a:gd name="connsiteX94" fmla="*/ 9442512 w 12192000"/>
              <a:gd name="connsiteY94" fmla="*/ 4773251 h 6858000"/>
              <a:gd name="connsiteX95" fmla="*/ 9590400 w 12192000"/>
              <a:gd name="connsiteY95" fmla="*/ 4643756 h 6858000"/>
              <a:gd name="connsiteX96" fmla="*/ 9513242 w 12192000"/>
              <a:gd name="connsiteY96" fmla="*/ 4600073 h 6858000"/>
              <a:gd name="connsiteX97" fmla="*/ 9617498 w 12192000"/>
              <a:gd name="connsiteY97" fmla="*/ 4476430 h 6858000"/>
              <a:gd name="connsiteX98" fmla="*/ 9949094 w 12192000"/>
              <a:gd name="connsiteY98" fmla="*/ 4095364 h 6858000"/>
              <a:gd name="connsiteX99" fmla="*/ 10094686 w 12192000"/>
              <a:gd name="connsiteY99" fmla="*/ 4011507 h 6858000"/>
              <a:gd name="connsiteX100" fmla="*/ 10271967 w 12192000"/>
              <a:gd name="connsiteY100" fmla="*/ 3800497 h 6858000"/>
              <a:gd name="connsiteX101" fmla="*/ 10297226 w 12192000"/>
              <a:gd name="connsiteY101" fmla="*/ 3751742 h 6858000"/>
              <a:gd name="connsiteX102" fmla="*/ 10260943 w 12192000"/>
              <a:gd name="connsiteY102" fmla="*/ 3689723 h 6858000"/>
              <a:gd name="connsiteX103" fmla="*/ 10233847 w 12192000"/>
              <a:gd name="connsiteY103" fmla="*/ 3627319 h 6858000"/>
              <a:gd name="connsiteX104" fmla="*/ 10269209 w 12192000"/>
              <a:gd name="connsiteY104" fmla="*/ 3608986 h 6858000"/>
              <a:gd name="connsiteX105" fmla="*/ 10496550 w 12192000"/>
              <a:gd name="connsiteY105" fmla="*/ 3577393 h 6858000"/>
              <a:gd name="connsiteX106" fmla="*/ 10364738 w 12192000"/>
              <a:gd name="connsiteY106" fmla="*/ 3458823 h 6858000"/>
              <a:gd name="connsiteX107" fmla="*/ 10132346 w 12192000"/>
              <a:gd name="connsiteY107" fmla="*/ 3282137 h 6858000"/>
              <a:gd name="connsiteX108" fmla="*/ 10026712 w 12192000"/>
              <a:gd name="connsiteY108" fmla="*/ 3156543 h 6858000"/>
              <a:gd name="connsiteX109" fmla="*/ 10014312 w 12192000"/>
              <a:gd name="connsiteY109" fmla="*/ 3044213 h 6858000"/>
              <a:gd name="connsiteX110" fmla="*/ 9806718 w 12192000"/>
              <a:gd name="connsiteY110" fmla="*/ 2977907 h 6858000"/>
              <a:gd name="connsiteX111" fmla="*/ 10001912 w 12192000"/>
              <a:gd name="connsiteY111" fmla="*/ 2740374 h 6858000"/>
              <a:gd name="connsiteX112" fmla="*/ 10021662 w 12192000"/>
              <a:gd name="connsiteY112" fmla="*/ 2691231 h 6858000"/>
              <a:gd name="connsiteX113" fmla="*/ 9904546 w 12192000"/>
              <a:gd name="connsiteY113" fmla="*/ 2515322 h 6858000"/>
              <a:gd name="connsiteX114" fmla="*/ 9885256 w 12192000"/>
              <a:gd name="connsiteY114" fmla="*/ 2487240 h 6858000"/>
              <a:gd name="connsiteX115" fmla="*/ 9842085 w 12192000"/>
              <a:gd name="connsiteY115" fmla="*/ 2431074 h 6858000"/>
              <a:gd name="connsiteX116" fmla="*/ 9718078 w 12192000"/>
              <a:gd name="connsiteY116" fmla="*/ 2417424 h 6858000"/>
              <a:gd name="connsiteX117" fmla="*/ 9782378 w 12192000"/>
              <a:gd name="connsiteY117" fmla="*/ 2377641 h 6858000"/>
              <a:gd name="connsiteX118" fmla="*/ 9907302 w 12192000"/>
              <a:gd name="connsiteY118" fmla="*/ 2243078 h 6858000"/>
              <a:gd name="connsiteX119" fmla="*/ 9824171 w 12192000"/>
              <a:gd name="connsiteY119" fmla="*/ 2114365 h 6858000"/>
              <a:gd name="connsiteX120" fmla="*/ 9818662 w 12192000"/>
              <a:gd name="connsiteY120" fmla="*/ 2043377 h 6858000"/>
              <a:gd name="connsiteX121" fmla="*/ 9958740 w 12192000"/>
              <a:gd name="connsiteY121" fmla="*/ 1952499 h 6858000"/>
              <a:gd name="connsiteX122" fmla="*/ 10064374 w 12192000"/>
              <a:gd name="connsiteY122" fmla="*/ 1916615 h 6858000"/>
              <a:gd name="connsiteX123" fmla="*/ 10113055 w 12192000"/>
              <a:gd name="connsiteY123" fmla="*/ 1865131 h 6858000"/>
              <a:gd name="connsiteX124" fmla="*/ 10055646 w 12192000"/>
              <a:gd name="connsiteY124" fmla="*/ 1822227 h 6858000"/>
              <a:gd name="connsiteX125" fmla="*/ 9800748 w 12192000"/>
              <a:gd name="connsiteY125" fmla="*/ 1720036 h 6858000"/>
              <a:gd name="connsiteX126" fmla="*/ 9938071 w 12192000"/>
              <a:gd name="connsiteY126" fmla="*/ 1634617 h 6858000"/>
              <a:gd name="connsiteX127" fmla="*/ 9220224 w 12192000"/>
              <a:gd name="connsiteY127" fmla="*/ 1231709 h 6858000"/>
              <a:gd name="connsiteX128" fmla="*/ 9133419 w 12192000"/>
              <a:gd name="connsiteY128" fmla="*/ 1170083 h 6858000"/>
              <a:gd name="connsiteX129" fmla="*/ 8672768 w 12192000"/>
              <a:gd name="connsiteY129" fmla="*/ 1020699 h 6858000"/>
              <a:gd name="connsiteX130" fmla="*/ 8198797 w 12192000"/>
              <a:gd name="connsiteY130" fmla="*/ 915000 h 6858000"/>
              <a:gd name="connsiteX131" fmla="*/ 8528095 w 12192000"/>
              <a:gd name="connsiteY131" fmla="*/ 691898 h 6858000"/>
              <a:gd name="connsiteX132" fmla="*/ 8025190 w 12192000"/>
              <a:gd name="connsiteY132" fmla="*/ 640021 h 6858000"/>
              <a:gd name="connsiteX133" fmla="*/ 7976047 w 12192000"/>
              <a:gd name="connsiteY133" fmla="*/ 641584 h 6858000"/>
              <a:gd name="connsiteX134" fmla="*/ 6988604 w 12192000"/>
              <a:gd name="connsiteY134" fmla="*/ 607260 h 6858000"/>
              <a:gd name="connsiteX135" fmla="*/ 5573116 w 12192000"/>
              <a:gd name="connsiteY135" fmla="*/ 493368 h 6858000"/>
              <a:gd name="connsiteX136" fmla="*/ 4401503 w 12192000"/>
              <a:gd name="connsiteY136" fmla="*/ 425112 h 6858000"/>
              <a:gd name="connsiteX137" fmla="*/ 3154109 w 12192000"/>
              <a:gd name="connsiteY137" fmla="*/ 292499 h 6858000"/>
              <a:gd name="connsiteX138" fmla="*/ 3094406 w 12192000"/>
              <a:gd name="connsiteY138" fmla="*/ 283966 h 6858000"/>
              <a:gd name="connsiteX139" fmla="*/ 0 w 12192000"/>
              <a:gd name="connsiteY139" fmla="*/ 0 h 6858000"/>
              <a:gd name="connsiteX140" fmla="*/ 12192000 w 12192000"/>
              <a:gd name="connsiteY140" fmla="*/ 0 h 6858000"/>
              <a:gd name="connsiteX141" fmla="*/ 12192000 w 12192000"/>
              <a:gd name="connsiteY141" fmla="*/ 6858000 h 6858000"/>
              <a:gd name="connsiteX142" fmla="*/ 0 w 12192000"/>
              <a:gd name="connsiteY14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2192000" h="6858000">
                <a:moveTo>
                  <a:pt x="3094406" y="283966"/>
                </a:moveTo>
                <a:cubicBezTo>
                  <a:pt x="3074312" y="283528"/>
                  <a:pt x="3054907" y="288795"/>
                  <a:pt x="3038833" y="309661"/>
                </a:cubicBezTo>
                <a:cubicBezTo>
                  <a:pt x="3124259" y="364657"/>
                  <a:pt x="3233105" y="343983"/>
                  <a:pt x="3348384" y="406000"/>
                </a:cubicBezTo>
                <a:cubicBezTo>
                  <a:pt x="3161001" y="386497"/>
                  <a:pt x="3012653" y="370896"/>
                  <a:pt x="2864309" y="355295"/>
                </a:cubicBezTo>
                <a:cubicBezTo>
                  <a:pt x="2861553" y="366216"/>
                  <a:pt x="2858796" y="377136"/>
                  <a:pt x="2856039" y="388058"/>
                </a:cubicBezTo>
                <a:cubicBezTo>
                  <a:pt x="3045722" y="411070"/>
                  <a:pt x="3221166" y="470356"/>
                  <a:pt x="3405794" y="512089"/>
                </a:cubicBezTo>
                <a:cubicBezTo>
                  <a:pt x="3388799" y="537835"/>
                  <a:pt x="3371808" y="532763"/>
                  <a:pt x="3356651" y="531204"/>
                </a:cubicBezTo>
                <a:cubicBezTo>
                  <a:pt x="3257907" y="521062"/>
                  <a:pt x="3159164" y="510922"/>
                  <a:pt x="3064552" y="483228"/>
                </a:cubicBezTo>
                <a:cubicBezTo>
                  <a:pt x="3043427" y="476987"/>
                  <a:pt x="3017704" y="476987"/>
                  <a:pt x="3005765" y="495708"/>
                </a:cubicBezTo>
                <a:cubicBezTo>
                  <a:pt x="2988771" y="522231"/>
                  <a:pt x="3013113" y="539393"/>
                  <a:pt x="3034700" y="553823"/>
                </a:cubicBezTo>
                <a:cubicBezTo>
                  <a:pt x="3072360" y="578787"/>
                  <a:pt x="3117827" y="571767"/>
                  <a:pt x="3161459" y="576445"/>
                </a:cubicBezTo>
                <a:cubicBezTo>
                  <a:pt x="3277655" y="588537"/>
                  <a:pt x="3333228" y="626370"/>
                  <a:pt x="3358949" y="712961"/>
                </a:cubicBezTo>
                <a:cubicBezTo>
                  <a:pt x="3256987" y="677857"/>
                  <a:pt x="3158703" y="721151"/>
                  <a:pt x="3059960" y="696576"/>
                </a:cubicBezTo>
                <a:cubicBezTo>
                  <a:pt x="3034240" y="690338"/>
                  <a:pt x="2993364" y="699698"/>
                  <a:pt x="3007143" y="729732"/>
                </a:cubicBezTo>
                <a:cubicBezTo>
                  <a:pt x="3020003" y="757814"/>
                  <a:pt x="3062716" y="778096"/>
                  <a:pt x="2986935" y="772635"/>
                </a:cubicBezTo>
                <a:cubicBezTo>
                  <a:pt x="2932740" y="768735"/>
                  <a:pt x="2826647" y="800329"/>
                  <a:pt x="2871197" y="808127"/>
                </a:cubicBezTo>
                <a:cubicBezTo>
                  <a:pt x="2927228" y="817881"/>
                  <a:pt x="2981883" y="831921"/>
                  <a:pt x="3053071" y="847913"/>
                </a:cubicBezTo>
                <a:cubicBezTo>
                  <a:pt x="2974533" y="874043"/>
                  <a:pt x="2918042" y="868584"/>
                  <a:pt x="2858796" y="847913"/>
                </a:cubicBezTo>
                <a:cubicBezTo>
                  <a:pt x="2787150" y="822949"/>
                  <a:pt x="2693916" y="792528"/>
                  <a:pt x="2635588" y="820611"/>
                </a:cubicBezTo>
                <a:cubicBezTo>
                  <a:pt x="2548326" y="862734"/>
                  <a:pt x="2475760" y="836211"/>
                  <a:pt x="2397683" y="829190"/>
                </a:cubicBezTo>
                <a:cubicBezTo>
                  <a:pt x="2238775" y="814759"/>
                  <a:pt x="2081241" y="790576"/>
                  <a:pt x="1921874" y="778877"/>
                </a:cubicBezTo>
                <a:cubicBezTo>
                  <a:pt x="1858036" y="774195"/>
                  <a:pt x="1789143" y="751964"/>
                  <a:pt x="1695450" y="782386"/>
                </a:cubicBezTo>
                <a:cubicBezTo>
                  <a:pt x="2119822" y="938012"/>
                  <a:pt x="2575423" y="928262"/>
                  <a:pt x="2954324" y="1120940"/>
                </a:cubicBezTo>
                <a:cubicBezTo>
                  <a:pt x="2938251" y="1139269"/>
                  <a:pt x="2856502" y="1191535"/>
                  <a:pt x="2890028" y="1195435"/>
                </a:cubicBezTo>
                <a:cubicBezTo>
                  <a:pt x="2984178" y="1206748"/>
                  <a:pt x="3067767" y="1244971"/>
                  <a:pt x="3153652" y="1276563"/>
                </a:cubicBezTo>
                <a:cubicBezTo>
                  <a:pt x="3190855" y="1290216"/>
                  <a:pt x="3235862" y="1308157"/>
                  <a:pt x="3218410" y="1356911"/>
                </a:cubicBezTo>
                <a:cubicBezTo>
                  <a:pt x="3186719" y="1370562"/>
                  <a:pt x="3163296" y="1351451"/>
                  <a:pt x="3137118" y="1349891"/>
                </a:cubicBezTo>
                <a:cubicBezTo>
                  <a:pt x="3110480" y="1348331"/>
                  <a:pt x="3050773" y="1358471"/>
                  <a:pt x="3067309" y="1365102"/>
                </a:cubicBezTo>
                <a:cubicBezTo>
                  <a:pt x="3142629" y="1395136"/>
                  <a:pt x="3007143" y="1467292"/>
                  <a:pt x="3096243" y="1467292"/>
                </a:cubicBezTo>
                <a:cubicBezTo>
                  <a:pt x="3245506" y="1467681"/>
                  <a:pt x="3324961" y="1595613"/>
                  <a:pt x="3468716" y="1599125"/>
                </a:cubicBezTo>
                <a:cubicBezTo>
                  <a:pt x="3491677" y="1599513"/>
                  <a:pt x="3502700" y="1622137"/>
                  <a:pt x="3502241" y="1642029"/>
                </a:cubicBezTo>
                <a:cubicBezTo>
                  <a:pt x="3502241" y="1665822"/>
                  <a:pt x="3481116" y="1670112"/>
                  <a:pt x="3457692" y="1672453"/>
                </a:cubicBezTo>
                <a:cubicBezTo>
                  <a:pt x="3421868" y="1675962"/>
                  <a:pt x="3384667" y="1642029"/>
                  <a:pt x="3337362" y="1688053"/>
                </a:cubicBezTo>
                <a:cubicBezTo>
                  <a:pt x="3422329" y="1714966"/>
                  <a:pt x="3507294" y="1741878"/>
                  <a:pt x="3505915" y="1834318"/>
                </a:cubicBezTo>
                <a:cubicBezTo>
                  <a:pt x="3505457" y="1859279"/>
                  <a:pt x="3540820" y="1868640"/>
                  <a:pt x="3567458" y="1874880"/>
                </a:cubicBezTo>
                <a:cubicBezTo>
                  <a:pt x="3611549" y="1885023"/>
                  <a:pt x="3648750" y="1902965"/>
                  <a:pt x="3672634" y="1937678"/>
                </a:cubicBezTo>
                <a:cubicBezTo>
                  <a:pt x="3672172" y="1944308"/>
                  <a:pt x="3671715" y="1951329"/>
                  <a:pt x="3674470" y="1956789"/>
                </a:cubicBezTo>
                <a:cubicBezTo>
                  <a:pt x="3666664" y="2040646"/>
                  <a:pt x="3602363" y="2038306"/>
                  <a:pt x="3531176" y="2024266"/>
                </a:cubicBezTo>
                <a:cubicBezTo>
                  <a:pt x="3446211" y="2007103"/>
                  <a:pt x="3362164" y="1975900"/>
                  <a:pt x="3272604" y="2005933"/>
                </a:cubicBezTo>
                <a:cubicBezTo>
                  <a:pt x="3398905" y="2046107"/>
                  <a:pt x="3536229" y="2049228"/>
                  <a:pt x="3654720" y="2106564"/>
                </a:cubicBezTo>
                <a:cubicBezTo>
                  <a:pt x="3221166" y="2117095"/>
                  <a:pt x="2838130" y="1936116"/>
                  <a:pt x="2417892" y="1866690"/>
                </a:cubicBezTo>
                <a:cubicBezTo>
                  <a:pt x="2432130" y="1913105"/>
                  <a:pt x="2466114" y="1922465"/>
                  <a:pt x="2496888" y="1929487"/>
                </a:cubicBezTo>
                <a:cubicBezTo>
                  <a:pt x="2652123" y="1964590"/>
                  <a:pt x="2788067" y="2034408"/>
                  <a:pt x="2929526" y="2094862"/>
                </a:cubicBezTo>
                <a:cubicBezTo>
                  <a:pt x="2987851" y="2119825"/>
                  <a:pt x="3030106" y="2144789"/>
                  <a:pt x="3052152" y="2198613"/>
                </a:cubicBezTo>
                <a:cubicBezTo>
                  <a:pt x="3071903" y="2247367"/>
                  <a:pt x="3110021" y="2269990"/>
                  <a:pt x="3180748" y="2255948"/>
                </a:cubicBezTo>
                <a:cubicBezTo>
                  <a:pt x="3238157" y="2244246"/>
                  <a:pt x="3301078" y="2250487"/>
                  <a:pt x="3361244" y="2254777"/>
                </a:cubicBezTo>
                <a:cubicBezTo>
                  <a:pt x="3430596" y="2259459"/>
                  <a:pt x="3508213" y="2314455"/>
                  <a:pt x="3489382" y="2342926"/>
                </a:cubicBezTo>
                <a:cubicBezTo>
                  <a:pt x="3457233" y="2391292"/>
                  <a:pt x="3403498" y="2367110"/>
                  <a:pt x="3355733" y="2361649"/>
                </a:cubicBezTo>
                <a:cubicBezTo>
                  <a:pt x="3301537" y="2355018"/>
                  <a:pt x="3200957" y="2341367"/>
                  <a:pt x="3199121" y="2347216"/>
                </a:cubicBezTo>
                <a:cubicBezTo>
                  <a:pt x="3163754" y="2468518"/>
                  <a:pt x="2914827" y="2362819"/>
                  <a:pt x="2861091" y="2351896"/>
                </a:cubicBezTo>
                <a:cubicBezTo>
                  <a:pt x="2794038" y="2338245"/>
                  <a:pt x="2731116" y="2363208"/>
                  <a:pt x="2667278" y="2369058"/>
                </a:cubicBezTo>
                <a:cubicBezTo>
                  <a:pt x="2610328" y="2374518"/>
                  <a:pt x="2288376" y="2391292"/>
                  <a:pt x="2221781" y="2339805"/>
                </a:cubicBezTo>
                <a:cubicBezTo>
                  <a:pt x="2212595" y="2379978"/>
                  <a:pt x="2231884" y="2396361"/>
                  <a:pt x="2247961" y="2414693"/>
                </a:cubicBezTo>
                <a:cubicBezTo>
                  <a:pt x="2270465" y="2440824"/>
                  <a:pt x="2274138" y="2459157"/>
                  <a:pt x="2231425" y="2479828"/>
                </a:cubicBezTo>
                <a:cubicBezTo>
                  <a:pt x="2109717" y="2539115"/>
                  <a:pt x="2111557" y="2541065"/>
                  <a:pt x="2224996" y="2621414"/>
                </a:cubicBezTo>
                <a:cubicBezTo>
                  <a:pt x="2230509" y="2624923"/>
                  <a:pt x="2228211" y="2636624"/>
                  <a:pt x="2229131" y="2644426"/>
                </a:cubicBezTo>
                <a:cubicBezTo>
                  <a:pt x="2199276" y="2656906"/>
                  <a:pt x="2164373" y="2625703"/>
                  <a:pt x="2129466" y="2659247"/>
                </a:cubicBezTo>
                <a:cubicBezTo>
                  <a:pt x="2281487" y="2806680"/>
                  <a:pt x="2513421" y="2842953"/>
                  <a:pt x="2723312" y="2953726"/>
                </a:cubicBezTo>
                <a:cubicBezTo>
                  <a:pt x="2553377" y="2990389"/>
                  <a:pt x="2451419" y="2862456"/>
                  <a:pt x="2326496" y="2878838"/>
                </a:cubicBezTo>
                <a:cubicBezTo>
                  <a:pt x="2264036" y="2919012"/>
                  <a:pt x="2449582" y="2983367"/>
                  <a:pt x="2272759" y="3002480"/>
                </a:cubicBezTo>
                <a:cubicBezTo>
                  <a:pt x="2349461" y="3037583"/>
                  <a:pt x="2406411" y="3071905"/>
                  <a:pt x="2459226" y="3112471"/>
                </a:cubicBezTo>
                <a:cubicBezTo>
                  <a:pt x="2553377" y="3185016"/>
                  <a:pt x="2571749" y="3232602"/>
                  <a:pt x="2528117" y="3330111"/>
                </a:cubicBezTo>
                <a:cubicBezTo>
                  <a:pt x="2499642" y="3394076"/>
                  <a:pt x="2457848" y="3452973"/>
                  <a:pt x="2494590" y="3529029"/>
                </a:cubicBezTo>
                <a:cubicBezTo>
                  <a:pt x="2520308" y="3581294"/>
                  <a:pt x="2510206" y="3615617"/>
                  <a:pt x="2414677" y="3592215"/>
                </a:cubicBezTo>
                <a:cubicBezTo>
                  <a:pt x="2311799" y="3567251"/>
                  <a:pt x="2273221" y="3614057"/>
                  <a:pt x="2298940" y="3705716"/>
                </a:cubicBezTo>
                <a:cubicBezTo>
                  <a:pt x="2315473" y="3764612"/>
                  <a:pt x="2298020" y="3782553"/>
                  <a:pt x="2227294" y="3775921"/>
                </a:cubicBezTo>
                <a:cubicBezTo>
                  <a:pt x="2149215" y="3768512"/>
                  <a:pt x="2074811" y="3729898"/>
                  <a:pt x="1978366" y="3748620"/>
                </a:cubicBezTo>
                <a:cubicBezTo>
                  <a:pt x="2055522" y="3855492"/>
                  <a:pt x="2220403" y="3825068"/>
                  <a:pt x="2310421" y="3926868"/>
                </a:cubicBezTo>
                <a:cubicBezTo>
                  <a:pt x="2202950" y="3927259"/>
                  <a:pt x="2120739" y="3926868"/>
                  <a:pt x="2041285" y="3904635"/>
                </a:cubicBezTo>
                <a:cubicBezTo>
                  <a:pt x="2008216" y="3895664"/>
                  <a:pt x="1971934" y="3886305"/>
                  <a:pt x="1953565" y="3917116"/>
                </a:cubicBezTo>
                <a:cubicBezTo>
                  <a:pt x="1931978" y="3954170"/>
                  <a:pt x="1976527" y="3968211"/>
                  <a:pt x="2003623" y="3974842"/>
                </a:cubicBezTo>
                <a:cubicBezTo>
                  <a:pt x="2079866" y="3993563"/>
                  <a:pt x="2138192" y="4038028"/>
                  <a:pt x="2201114" y="4072742"/>
                </a:cubicBezTo>
                <a:cubicBezTo>
                  <a:pt x="2339356" y="4148800"/>
                  <a:pt x="2490917" y="4212375"/>
                  <a:pt x="2608032" y="4337967"/>
                </a:cubicBezTo>
                <a:cubicBezTo>
                  <a:pt x="2460606" y="4305983"/>
                  <a:pt x="2350838" y="4231487"/>
                  <a:pt x="2213973" y="4216277"/>
                </a:cubicBezTo>
                <a:cubicBezTo>
                  <a:pt x="2332467" y="4330557"/>
                  <a:pt x="2484945" y="4405834"/>
                  <a:pt x="2629158" y="4488911"/>
                </a:cubicBezTo>
                <a:cubicBezTo>
                  <a:pt x="2670494" y="4512315"/>
                  <a:pt x="2712289" y="4528306"/>
                  <a:pt x="2721471" y="4579399"/>
                </a:cubicBezTo>
                <a:cubicBezTo>
                  <a:pt x="2739385" y="4678470"/>
                  <a:pt x="2793121" y="4760378"/>
                  <a:pt x="2907939" y="4804062"/>
                </a:cubicBezTo>
                <a:cubicBezTo>
                  <a:pt x="2908859" y="4804452"/>
                  <a:pt x="2902428" y="4819274"/>
                  <a:pt x="2898753" y="4829414"/>
                </a:cubicBezTo>
                <a:cubicBezTo>
                  <a:pt x="2828485" y="4832536"/>
                  <a:pt x="2772912" y="4774028"/>
                  <a:pt x="2683352" y="4793141"/>
                </a:cubicBezTo>
                <a:cubicBezTo>
                  <a:pt x="2769239" y="4872708"/>
                  <a:pt x="2840885" y="4944087"/>
                  <a:pt x="2962594" y="4981920"/>
                </a:cubicBezTo>
                <a:cubicBezTo>
                  <a:pt x="3059960" y="5011952"/>
                  <a:pt x="3180289" y="5029503"/>
                  <a:pt x="3251019" y="5127012"/>
                </a:cubicBezTo>
                <a:cubicBezTo>
                  <a:pt x="3168808" y="5146126"/>
                  <a:pt x="3107723" y="5121944"/>
                  <a:pt x="3046180" y="5104781"/>
                </a:cubicBezTo>
                <a:cubicBezTo>
                  <a:pt x="2952030" y="5078258"/>
                  <a:pt x="2858796" y="5048226"/>
                  <a:pt x="2764646" y="5021703"/>
                </a:cubicBezTo>
                <a:cubicBezTo>
                  <a:pt x="2728821" y="5011563"/>
                  <a:pt x="2689782" y="5004540"/>
                  <a:pt x="2666820" y="5052905"/>
                </a:cubicBezTo>
                <a:cubicBezTo>
                  <a:pt x="2786691" y="5063047"/>
                  <a:pt x="2858337" y="5128575"/>
                  <a:pt x="2933657" y="5190198"/>
                </a:cubicBezTo>
                <a:cubicBezTo>
                  <a:pt x="2975911" y="5224912"/>
                  <a:pt x="3010358" y="5271328"/>
                  <a:pt x="3086598" y="5253776"/>
                </a:cubicBezTo>
                <a:cubicBezTo>
                  <a:pt x="3126554" y="5244415"/>
                  <a:pt x="3151814" y="5270547"/>
                  <a:pt x="3147680" y="5302531"/>
                </a:cubicBezTo>
                <a:cubicBezTo>
                  <a:pt x="3132525" y="5415251"/>
                  <a:pt x="3225759" y="5454645"/>
                  <a:pt x="3322204" y="5476487"/>
                </a:cubicBezTo>
                <a:cubicBezTo>
                  <a:pt x="3504998" y="5517440"/>
                  <a:pt x="3657018" y="5613779"/>
                  <a:pt x="3834758" y="5666434"/>
                </a:cubicBezTo>
                <a:cubicBezTo>
                  <a:pt x="4007445" y="5717529"/>
                  <a:pt x="4141095" y="5838830"/>
                  <a:pt x="4314240" y="5902409"/>
                </a:cubicBezTo>
                <a:cubicBezTo>
                  <a:pt x="4439624" y="5948433"/>
                  <a:pt x="4559494" y="6007718"/>
                  <a:pt x="4688552" y="6049453"/>
                </a:cubicBezTo>
                <a:cubicBezTo>
                  <a:pt x="4993968" y="6148131"/>
                  <a:pt x="5305360" y="6227308"/>
                  <a:pt x="5634660" y="6238620"/>
                </a:cubicBezTo>
                <a:cubicBezTo>
                  <a:pt x="5906549" y="6247590"/>
                  <a:pt x="8264931" y="6239010"/>
                  <a:pt x="9222980" y="4955397"/>
                </a:cubicBezTo>
                <a:cubicBezTo>
                  <a:pt x="9241350" y="4949155"/>
                  <a:pt x="9262017" y="4932775"/>
                  <a:pt x="9268448" y="4917173"/>
                </a:cubicBezTo>
                <a:cubicBezTo>
                  <a:pt x="9299220" y="4844235"/>
                  <a:pt x="9374540" y="4812644"/>
                  <a:pt x="9442512" y="4773251"/>
                </a:cubicBezTo>
                <a:cubicBezTo>
                  <a:pt x="9502220" y="4738536"/>
                  <a:pt x="9565600" y="4702263"/>
                  <a:pt x="9590400" y="4643756"/>
                </a:cubicBezTo>
                <a:cubicBezTo>
                  <a:pt x="9623008" y="4565749"/>
                  <a:pt x="9530236" y="4629716"/>
                  <a:pt x="9513242" y="4600073"/>
                </a:cubicBezTo>
                <a:cubicBezTo>
                  <a:pt x="9548605" y="4559509"/>
                  <a:pt x="9603261" y="4522454"/>
                  <a:pt x="9617498" y="4476430"/>
                </a:cubicBezTo>
                <a:cubicBezTo>
                  <a:pt x="9669394" y="4310276"/>
                  <a:pt x="9781460" y="4189364"/>
                  <a:pt x="9949094" y="4095364"/>
                </a:cubicBezTo>
                <a:cubicBezTo>
                  <a:pt x="9997318" y="4068452"/>
                  <a:pt x="10029007" y="4019306"/>
                  <a:pt x="10094686" y="4011507"/>
                </a:cubicBezTo>
                <a:cubicBezTo>
                  <a:pt x="10240735" y="3994345"/>
                  <a:pt x="10194808" y="3860171"/>
                  <a:pt x="10271967" y="3800497"/>
                </a:cubicBezTo>
                <a:cubicBezTo>
                  <a:pt x="10286662" y="3789184"/>
                  <a:pt x="10299980" y="3766953"/>
                  <a:pt x="10297226" y="3751742"/>
                </a:cubicBezTo>
                <a:cubicBezTo>
                  <a:pt x="10293091" y="3729898"/>
                  <a:pt x="10275639" y="3709227"/>
                  <a:pt x="10260943" y="3689723"/>
                </a:cubicBezTo>
                <a:cubicBezTo>
                  <a:pt x="10245786" y="3670222"/>
                  <a:pt x="10222825" y="3653061"/>
                  <a:pt x="10233847" y="3627319"/>
                </a:cubicBezTo>
                <a:cubicBezTo>
                  <a:pt x="10238437" y="3616788"/>
                  <a:pt x="10235225" y="3580125"/>
                  <a:pt x="10269209" y="3608986"/>
                </a:cubicBezTo>
                <a:cubicBezTo>
                  <a:pt x="10362443" y="3688165"/>
                  <a:pt x="10416637" y="3613279"/>
                  <a:pt x="10496550" y="3577393"/>
                </a:cubicBezTo>
                <a:cubicBezTo>
                  <a:pt x="10432253" y="3540340"/>
                  <a:pt x="10374383" y="3514208"/>
                  <a:pt x="10364738" y="3458823"/>
                </a:cubicBezTo>
                <a:cubicBezTo>
                  <a:pt x="10344991" y="3344542"/>
                  <a:pt x="10260485" y="3292277"/>
                  <a:pt x="10132346" y="3282137"/>
                </a:cubicBezTo>
                <a:cubicBezTo>
                  <a:pt x="10179650" y="3171757"/>
                  <a:pt x="10179650" y="3171757"/>
                  <a:pt x="10026712" y="3156543"/>
                </a:cubicBezTo>
                <a:cubicBezTo>
                  <a:pt x="10085499" y="3086337"/>
                  <a:pt x="10085499" y="3068396"/>
                  <a:pt x="10014312" y="3044213"/>
                </a:cubicBezTo>
                <a:cubicBezTo>
                  <a:pt x="9945880" y="3021201"/>
                  <a:pt x="9870100" y="3013401"/>
                  <a:pt x="9806718" y="2977907"/>
                </a:cubicBezTo>
                <a:cubicBezTo>
                  <a:pt x="9865047" y="2888199"/>
                  <a:pt x="9881580" y="2784060"/>
                  <a:pt x="10001912" y="2740374"/>
                </a:cubicBezTo>
                <a:cubicBezTo>
                  <a:pt x="10020741" y="2733743"/>
                  <a:pt x="10033600" y="2706830"/>
                  <a:pt x="10021662" y="2691231"/>
                </a:cubicBezTo>
                <a:cubicBezTo>
                  <a:pt x="9978030" y="2634675"/>
                  <a:pt x="10040492" y="2527414"/>
                  <a:pt x="9904546" y="2515322"/>
                </a:cubicBezTo>
                <a:cubicBezTo>
                  <a:pt x="9887552" y="2514152"/>
                  <a:pt x="9871936" y="2502450"/>
                  <a:pt x="9885256" y="2487240"/>
                </a:cubicBezTo>
                <a:cubicBezTo>
                  <a:pt x="9931184" y="2434196"/>
                  <a:pt x="9875611" y="2437706"/>
                  <a:pt x="9842085" y="2431074"/>
                </a:cubicBezTo>
                <a:cubicBezTo>
                  <a:pt x="9801668" y="2422884"/>
                  <a:pt x="9755740" y="2446287"/>
                  <a:pt x="9718078" y="2417424"/>
                </a:cubicBezTo>
                <a:cubicBezTo>
                  <a:pt x="9726806" y="2386999"/>
                  <a:pt x="9759413" y="2387390"/>
                  <a:pt x="9782378" y="2377641"/>
                </a:cubicBezTo>
                <a:cubicBezTo>
                  <a:pt x="9849430" y="2349558"/>
                  <a:pt x="9904086" y="2316013"/>
                  <a:pt x="9907302" y="2243078"/>
                </a:cubicBezTo>
                <a:cubicBezTo>
                  <a:pt x="9909596" y="2184182"/>
                  <a:pt x="9916946" y="2132305"/>
                  <a:pt x="9824171" y="2114365"/>
                </a:cubicBezTo>
                <a:cubicBezTo>
                  <a:pt x="9785593" y="2106953"/>
                  <a:pt x="9796616" y="2064440"/>
                  <a:pt x="9818662" y="2043377"/>
                </a:cubicBezTo>
                <a:cubicBezTo>
                  <a:pt x="9858160" y="2005933"/>
                  <a:pt x="9890766" y="1956008"/>
                  <a:pt x="9958740" y="1952499"/>
                </a:cubicBezTo>
                <a:cubicBezTo>
                  <a:pt x="10000075" y="1950158"/>
                  <a:pt x="10031764" y="1934556"/>
                  <a:pt x="10064374" y="1916615"/>
                </a:cubicBezTo>
                <a:cubicBezTo>
                  <a:pt x="10087795" y="1903743"/>
                  <a:pt x="10115810" y="1892823"/>
                  <a:pt x="10113055" y="1865131"/>
                </a:cubicBezTo>
                <a:cubicBezTo>
                  <a:pt x="10110302" y="1838607"/>
                  <a:pt x="10083203" y="1827686"/>
                  <a:pt x="10055646" y="1822227"/>
                </a:cubicBezTo>
                <a:cubicBezTo>
                  <a:pt x="9963792" y="1804675"/>
                  <a:pt x="9877448" y="1778933"/>
                  <a:pt x="9800748" y="1720036"/>
                </a:cubicBezTo>
                <a:cubicBezTo>
                  <a:pt x="9851726" y="1688834"/>
                  <a:pt x="9900410" y="1666211"/>
                  <a:pt x="9938071" y="1634617"/>
                </a:cubicBezTo>
                <a:cubicBezTo>
                  <a:pt x="10029007" y="1558172"/>
                  <a:pt x="9258802" y="1317517"/>
                  <a:pt x="9220224" y="1231709"/>
                </a:cubicBezTo>
                <a:cubicBezTo>
                  <a:pt x="9208284" y="1205187"/>
                  <a:pt x="9167410" y="1177883"/>
                  <a:pt x="9133419" y="1170083"/>
                </a:cubicBezTo>
                <a:cubicBezTo>
                  <a:pt x="8974052" y="1133420"/>
                  <a:pt x="8835810" y="1051123"/>
                  <a:pt x="8672768" y="1020699"/>
                </a:cubicBezTo>
                <a:cubicBezTo>
                  <a:pt x="8518912" y="991837"/>
                  <a:pt x="8367350" y="953222"/>
                  <a:pt x="8198797" y="915000"/>
                </a:cubicBezTo>
                <a:cubicBezTo>
                  <a:pt x="8302134" y="819048"/>
                  <a:pt x="8485382" y="830361"/>
                  <a:pt x="8528095" y="691898"/>
                </a:cubicBezTo>
                <a:cubicBezTo>
                  <a:pt x="8361379" y="656013"/>
                  <a:pt x="8185937" y="696968"/>
                  <a:pt x="8025190" y="640021"/>
                </a:cubicBezTo>
                <a:cubicBezTo>
                  <a:pt x="8011411" y="634954"/>
                  <a:pt x="7992579" y="640021"/>
                  <a:pt x="7976047" y="641584"/>
                </a:cubicBezTo>
                <a:cubicBezTo>
                  <a:pt x="7644909" y="672005"/>
                  <a:pt x="7315149" y="645484"/>
                  <a:pt x="6988604" y="607260"/>
                </a:cubicBezTo>
                <a:cubicBezTo>
                  <a:pt x="6518305" y="552656"/>
                  <a:pt x="6046170" y="517941"/>
                  <a:pt x="5573116" y="493368"/>
                </a:cubicBezTo>
                <a:cubicBezTo>
                  <a:pt x="5182272" y="473086"/>
                  <a:pt x="4790511" y="464116"/>
                  <a:pt x="4401503" y="425112"/>
                </a:cubicBezTo>
                <a:cubicBezTo>
                  <a:pt x="3985401" y="383379"/>
                  <a:pt x="3569756" y="336184"/>
                  <a:pt x="3154109" y="292499"/>
                </a:cubicBezTo>
                <a:cubicBezTo>
                  <a:pt x="3135280" y="290549"/>
                  <a:pt x="3114499" y="284406"/>
                  <a:pt x="3094406" y="283966"/>
                </a:cubicBezTo>
                <a:close/>
                <a:moveTo>
                  <a:pt x="0" y="0"/>
                </a:moveTo>
                <a:lnTo>
                  <a:pt x="12192000" y="0"/>
                </a:lnTo>
                <a:lnTo>
                  <a:pt x="12192000" y="6858000"/>
                </a:ln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05B88412-32AE-B10B-A16C-DFF5A167C8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9798" y="1201003"/>
            <a:ext cx="3912847" cy="4107976"/>
          </a:xfrm>
          <a:prstGeom prst="rect">
            <a:avLst/>
          </a:prstGeom>
        </p:spPr>
      </p:pic>
    </p:spTree>
    <p:extLst>
      <p:ext uri="{BB962C8B-B14F-4D97-AF65-F5344CB8AC3E}">
        <p14:creationId xmlns:p14="http://schemas.microsoft.com/office/powerpoint/2010/main" val="41233606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3FEFE8F-ADA8-7581-5F03-20ACEDA0CC49}"/>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22F3A89-89C1-83A3-B555-B9CBEAC92E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Arc 11">
            <a:extLst>
              <a:ext uri="{FF2B5EF4-FFF2-40B4-BE49-F238E27FC236}">
                <a16:creationId xmlns:a16="http://schemas.microsoft.com/office/drawing/2014/main" id="{332B0891-D89E-8F50-A568-A1F76C05F8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A9CF69F3-35AA-C337-72A1-B2C4AE9152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57B5D2B7-4B9C-06F0-7C23-9B72C636AA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182" y="566582"/>
            <a:ext cx="4777381" cy="5555092"/>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TextBox 2">
            <a:extLst>
              <a:ext uri="{FF2B5EF4-FFF2-40B4-BE49-F238E27FC236}">
                <a16:creationId xmlns:a16="http://schemas.microsoft.com/office/drawing/2014/main" id="{6C714543-7FF6-300A-591C-1CF9ACD9CAA2}"/>
              </a:ext>
            </a:extLst>
          </p:cNvPr>
          <p:cNvSpPr txBox="1"/>
          <p:nvPr/>
        </p:nvSpPr>
        <p:spPr>
          <a:xfrm>
            <a:off x="5808063" y="1214123"/>
            <a:ext cx="4777381" cy="5313285"/>
          </a:xfrm>
          <a:prstGeom prst="rect">
            <a:avLst/>
          </a:prstGeom>
        </p:spPr>
        <p:txBody>
          <a:bodyPr vert="horz" lIns="91440" tIns="45720" rIns="91440" bIns="45720" rtlCol="0">
            <a:noAutofit/>
          </a:bodyPr>
          <a:lstStyle/>
          <a:p>
            <a:pPr>
              <a:lnSpc>
                <a:spcPct val="90000"/>
              </a:lnSpc>
              <a:spcAft>
                <a:spcPts val="600"/>
              </a:spcAft>
            </a:pPr>
            <a:r>
              <a:rPr lang="en-US" sz="3200" b="1" dirty="0"/>
              <a:t>Prosecute, denounce and report to the Ordinary and to the competent law enforcement authorities any sexual misconduct against any member of the ecclesial community, most especially minors, young persons and vulnerable adults.</a:t>
            </a:r>
            <a:endParaRPr lang="en-US" sz="3200" dirty="0"/>
          </a:p>
        </p:txBody>
      </p:sp>
    </p:spTree>
    <p:extLst>
      <p:ext uri="{BB962C8B-B14F-4D97-AF65-F5344CB8AC3E}">
        <p14:creationId xmlns:p14="http://schemas.microsoft.com/office/powerpoint/2010/main" val="20793941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41" name="Rectangle 1040">
            <a:extLst>
              <a:ext uri="{FF2B5EF4-FFF2-40B4-BE49-F238E27FC236}">
                <a16:creationId xmlns:a16="http://schemas.microsoft.com/office/drawing/2014/main" id="{D3E17859-C5F0-476F-A082-A4CB8841D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4375"/>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extBox 1">
            <a:extLst>
              <a:ext uri="{FF2B5EF4-FFF2-40B4-BE49-F238E27FC236}">
                <a16:creationId xmlns:a16="http://schemas.microsoft.com/office/drawing/2014/main" id="{83B0075C-26B6-E1EC-8194-419825FFB748}"/>
              </a:ext>
            </a:extLst>
          </p:cNvPr>
          <p:cNvSpPr txBox="1"/>
          <p:nvPr/>
        </p:nvSpPr>
        <p:spPr>
          <a:xfrm>
            <a:off x="2206487" y="561315"/>
            <a:ext cx="7695018" cy="5615648"/>
          </a:xfrm>
          <a:prstGeom prst="rect">
            <a:avLst/>
          </a:prstGeom>
        </p:spPr>
        <p:txBody>
          <a:bodyPr vert="horz" lIns="91440" tIns="45720" rIns="91440" bIns="45720" rtlCol="0">
            <a:normAutofit/>
          </a:bodyPr>
          <a:lstStyle/>
          <a:p>
            <a:pPr marR="0" algn="ctr">
              <a:lnSpc>
                <a:spcPct val="90000"/>
              </a:lnSpc>
              <a:spcBef>
                <a:spcPts val="0"/>
              </a:spcBef>
              <a:spcAft>
                <a:spcPts val="800"/>
              </a:spcAft>
            </a:pPr>
            <a:r>
              <a:rPr lang="en-US" sz="3600" b="1" dirty="0">
                <a:effectLst/>
              </a:rPr>
              <a:t>Reporting Allegations of Abuse by Church Personnel </a:t>
            </a:r>
          </a:p>
          <a:p>
            <a:pPr marL="0" marR="0" indent="-228600">
              <a:lnSpc>
                <a:spcPct val="90000"/>
              </a:lnSpc>
              <a:spcBef>
                <a:spcPts val="0"/>
              </a:spcBef>
              <a:spcAft>
                <a:spcPts val="800"/>
              </a:spcAft>
              <a:buFont typeface="Arial" panose="020B0604020202020204" pitchFamily="34" charset="0"/>
              <a:buChar char="•"/>
            </a:pPr>
            <a:endParaRPr lang="en-US" sz="3000" dirty="0">
              <a:effectLst/>
            </a:endParaRPr>
          </a:p>
          <a:p>
            <a:pPr marL="571500" marR="0" lvl="0" indent="-457200">
              <a:lnSpc>
                <a:spcPct val="110000"/>
              </a:lnSpc>
              <a:spcBef>
                <a:spcPts val="0"/>
              </a:spcBef>
              <a:spcAft>
                <a:spcPts val="0"/>
              </a:spcAft>
              <a:buFont typeface="Wingdings" panose="05000000000000000000" pitchFamily="2" charset="2"/>
              <a:buChar char="Ø"/>
            </a:pPr>
            <a:r>
              <a:rPr lang="en-US" sz="3000" dirty="0">
                <a:effectLst/>
              </a:rPr>
              <a:t>Abuse Hotline Florida: 1-800-962-2873</a:t>
            </a:r>
          </a:p>
          <a:p>
            <a:pPr marL="571500" marR="0" lvl="0" indent="-457200">
              <a:lnSpc>
                <a:spcPct val="110000"/>
              </a:lnSpc>
              <a:spcBef>
                <a:spcPts val="0"/>
              </a:spcBef>
              <a:spcAft>
                <a:spcPts val="0"/>
              </a:spcAft>
              <a:buFont typeface="Wingdings" panose="05000000000000000000" pitchFamily="2" charset="2"/>
              <a:buChar char="Ø"/>
            </a:pPr>
            <a:r>
              <a:rPr lang="en-US" sz="3000" b="1"/>
              <a:t>Diocesan Reporting Line 1-833-710-0909</a:t>
            </a:r>
            <a:endParaRPr lang="en-US" sz="3000" b="1">
              <a:effectLst/>
            </a:endParaRPr>
          </a:p>
          <a:p>
            <a:pPr marL="571500" marR="0" lvl="0" indent="-457200">
              <a:lnSpc>
                <a:spcPct val="110000"/>
              </a:lnSpc>
              <a:spcBef>
                <a:spcPts val="0"/>
              </a:spcBef>
              <a:spcAft>
                <a:spcPts val="0"/>
              </a:spcAft>
              <a:buFont typeface="Wingdings" panose="05000000000000000000" pitchFamily="2" charset="2"/>
              <a:buChar char="Ø"/>
            </a:pPr>
            <a:endParaRPr lang="en-US" sz="3000" dirty="0">
              <a:effectLst/>
            </a:endParaRPr>
          </a:p>
          <a:p>
            <a:pPr marR="0">
              <a:lnSpc>
                <a:spcPct val="110000"/>
              </a:lnSpc>
              <a:spcBef>
                <a:spcPts val="0"/>
              </a:spcBef>
              <a:spcAft>
                <a:spcPts val="800"/>
              </a:spcAft>
            </a:pPr>
            <a:r>
              <a:rPr lang="en-US" dirty="0">
                <a:effectLst/>
              </a:rPr>
              <a:t> </a:t>
            </a:r>
          </a:p>
        </p:txBody>
      </p:sp>
      <p:pic>
        <p:nvPicPr>
          <p:cNvPr id="1030" name="Picture 6">
            <a:extLst>
              <a:ext uri="{FF2B5EF4-FFF2-40B4-BE49-F238E27FC236}">
                <a16:creationId xmlns:a16="http://schemas.microsoft.com/office/drawing/2014/main" id="{6A224AF3-C99B-2BEF-AA3D-40651375ED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2" b="2"/>
          <a:stretch/>
        </p:blipFill>
        <p:spPr bwMode="auto">
          <a:xfrm>
            <a:off x="4776111" y="3837996"/>
            <a:ext cx="2639778" cy="2532084"/>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a:noFill/>
          <a:extLst>
            <a:ext uri="{909E8E84-426E-40DD-AFC4-6F175D3DCCD1}">
              <a14:hiddenFill xmlns:a14="http://schemas.microsoft.com/office/drawing/2010/main">
                <a:solidFill>
                  <a:srgbClr val="FFFFFF"/>
                </a:solidFill>
              </a14:hiddenFill>
            </a:ext>
          </a:extLst>
        </p:spPr>
      </p:pic>
      <p:sp>
        <p:nvSpPr>
          <p:cNvPr id="1042"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980527" y="1929807"/>
            <a:ext cx="4556632" cy="455663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43"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00988" y="1969050"/>
            <a:ext cx="666675" cy="64859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05187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B6BC86B-BD0E-CA3A-6469-07EE85C31162}"/>
              </a:ext>
            </a:extLst>
          </p:cNvPr>
          <p:cNvSpPr txBox="1"/>
          <p:nvPr/>
        </p:nvSpPr>
        <p:spPr>
          <a:xfrm>
            <a:off x="1261492" y="2391964"/>
            <a:ext cx="3624834" cy="3970318"/>
          </a:xfrm>
          <a:prstGeom prst="rect">
            <a:avLst/>
          </a:prstGeom>
          <a:noFill/>
        </p:spPr>
        <p:txBody>
          <a:bodyPr wrap="square" rtlCol="0">
            <a:spAutoFit/>
          </a:bodyPr>
          <a:lstStyle/>
          <a:p>
            <a:r>
              <a:rPr lang="en-US" b="1" dirty="0"/>
              <a:t>Diocesan Review Board</a:t>
            </a:r>
          </a:p>
          <a:p>
            <a:pPr marL="285750" indent="-285750">
              <a:buFont typeface="Arial" panose="020B0604020202020204" pitchFamily="34" charset="0"/>
              <a:buChar char="•"/>
            </a:pPr>
            <a:r>
              <a:rPr lang="en-US" dirty="0"/>
              <a:t>Previously existed and required by the Charter</a:t>
            </a:r>
          </a:p>
          <a:p>
            <a:pPr marL="285750" indent="-285750">
              <a:buFont typeface="Arial" panose="020B0604020202020204" pitchFamily="34" charset="0"/>
              <a:buChar char="•"/>
            </a:pPr>
            <a:r>
              <a:rPr lang="en-US" dirty="0"/>
              <a:t>Serves as a consultative body, at the request of the Bishop</a:t>
            </a:r>
          </a:p>
          <a:p>
            <a:pPr marL="285750" indent="-285750">
              <a:buFont typeface="Arial" panose="020B0604020202020204" pitchFamily="34" charset="0"/>
              <a:buChar char="•"/>
            </a:pPr>
            <a:r>
              <a:rPr lang="en-US" dirty="0"/>
              <a:t>Approximately 7-9 people will serve</a:t>
            </a:r>
          </a:p>
          <a:p>
            <a:pPr marL="285750" indent="-285750">
              <a:buFont typeface="Arial" panose="020B0604020202020204" pitchFamily="34" charset="0"/>
              <a:buChar char="•"/>
            </a:pPr>
            <a:r>
              <a:rPr lang="en-US" dirty="0"/>
              <a:t>No Diocesan employees</a:t>
            </a:r>
          </a:p>
          <a:p>
            <a:pPr marL="285750" indent="-285750">
              <a:buFont typeface="Arial" panose="020B0604020202020204" pitchFamily="34" charset="0"/>
              <a:buChar char="•"/>
            </a:pPr>
            <a:r>
              <a:rPr lang="en-US" dirty="0"/>
              <a:t>Vote on the credibility of allegations of abuse against children and vulnerable adults</a:t>
            </a:r>
          </a:p>
          <a:p>
            <a:pPr marL="285750" indent="-285750">
              <a:buFont typeface="Arial" panose="020B0604020202020204" pitchFamily="34" charset="0"/>
              <a:buChar char="•"/>
            </a:pPr>
            <a:r>
              <a:rPr lang="en-US" dirty="0"/>
              <a:t>Members will be announced and publicized shortly</a:t>
            </a:r>
          </a:p>
          <a:p>
            <a:endParaRPr lang="en-US" dirty="0"/>
          </a:p>
        </p:txBody>
      </p:sp>
      <p:sp>
        <p:nvSpPr>
          <p:cNvPr id="4" name="TextBox 3">
            <a:extLst>
              <a:ext uri="{FF2B5EF4-FFF2-40B4-BE49-F238E27FC236}">
                <a16:creationId xmlns:a16="http://schemas.microsoft.com/office/drawing/2014/main" id="{7A7A9B34-E9D3-2750-778D-F18EC4258AC5}"/>
              </a:ext>
            </a:extLst>
          </p:cNvPr>
          <p:cNvSpPr txBox="1"/>
          <p:nvPr/>
        </p:nvSpPr>
        <p:spPr>
          <a:xfrm>
            <a:off x="6484576" y="2391964"/>
            <a:ext cx="3526199" cy="3693319"/>
          </a:xfrm>
          <a:prstGeom prst="rect">
            <a:avLst/>
          </a:prstGeom>
          <a:noFill/>
        </p:spPr>
        <p:txBody>
          <a:bodyPr wrap="square">
            <a:spAutoFit/>
          </a:bodyPr>
          <a:lstStyle/>
          <a:p>
            <a:r>
              <a:rPr lang="en-US" sz="1800" b="1" dirty="0"/>
              <a:t>Adult Allegation Board</a:t>
            </a:r>
          </a:p>
          <a:p>
            <a:pPr marL="285750" indent="-285750">
              <a:buFont typeface="Arial" panose="020B0604020202020204" pitchFamily="34" charset="0"/>
              <a:buChar char="•"/>
            </a:pPr>
            <a:r>
              <a:rPr lang="en-US" sz="1800" dirty="0"/>
              <a:t>Newly created board</a:t>
            </a:r>
          </a:p>
          <a:p>
            <a:pPr marL="285750" indent="-285750">
              <a:buFont typeface="Arial" panose="020B0604020202020204" pitchFamily="34" charset="0"/>
              <a:buChar char="•"/>
            </a:pPr>
            <a:r>
              <a:rPr lang="en-US" sz="1800" dirty="0"/>
              <a:t>Serves as a consultative body, at the request of the Bishop</a:t>
            </a:r>
          </a:p>
          <a:p>
            <a:pPr marL="285750" indent="-285750">
              <a:buFont typeface="Arial" panose="020B0604020202020204" pitchFamily="34" charset="0"/>
              <a:buChar char="•"/>
            </a:pPr>
            <a:r>
              <a:rPr lang="en-US" sz="1800" dirty="0"/>
              <a:t>Approximately 7-9 people will serve</a:t>
            </a:r>
          </a:p>
          <a:p>
            <a:pPr marL="285750" indent="-285750">
              <a:buFont typeface="Arial" panose="020B0604020202020204" pitchFamily="34" charset="0"/>
              <a:buChar char="•"/>
            </a:pPr>
            <a:r>
              <a:rPr lang="en-US" sz="1800" dirty="0"/>
              <a:t>No Diocesan employees</a:t>
            </a:r>
          </a:p>
          <a:p>
            <a:pPr marL="285750" indent="-285750">
              <a:buFont typeface="Arial" panose="020B0604020202020204" pitchFamily="34" charset="0"/>
              <a:buChar char="•"/>
            </a:pPr>
            <a:r>
              <a:rPr lang="en-US" dirty="0"/>
              <a:t>Vote on the credibility of allegations of abuse against adults</a:t>
            </a:r>
          </a:p>
          <a:p>
            <a:pPr marL="285750" indent="-285750">
              <a:buFont typeface="Arial" panose="020B0604020202020204" pitchFamily="34" charset="0"/>
              <a:buChar char="•"/>
            </a:pPr>
            <a:r>
              <a:rPr lang="en-US" dirty="0"/>
              <a:t>Members will be announced and publicized shortly</a:t>
            </a:r>
          </a:p>
          <a:p>
            <a:pPr marL="285750" indent="-285750">
              <a:buFont typeface="Arial" panose="020B0604020202020204" pitchFamily="34" charset="0"/>
              <a:buChar char="•"/>
            </a:pPr>
            <a:endParaRPr lang="en-US" sz="1800" dirty="0"/>
          </a:p>
        </p:txBody>
      </p:sp>
      <p:sp>
        <p:nvSpPr>
          <p:cNvPr id="6" name="TextBox 5">
            <a:extLst>
              <a:ext uri="{FF2B5EF4-FFF2-40B4-BE49-F238E27FC236}">
                <a16:creationId xmlns:a16="http://schemas.microsoft.com/office/drawing/2014/main" id="{E873DCCD-6508-77B3-9ABC-7B73C66AC4DC}"/>
              </a:ext>
            </a:extLst>
          </p:cNvPr>
          <p:cNvSpPr txBox="1"/>
          <p:nvPr/>
        </p:nvSpPr>
        <p:spPr>
          <a:xfrm>
            <a:off x="2257425" y="408390"/>
            <a:ext cx="8096250" cy="646331"/>
          </a:xfrm>
          <a:prstGeom prst="rect">
            <a:avLst/>
          </a:prstGeom>
          <a:noFill/>
        </p:spPr>
        <p:txBody>
          <a:bodyPr wrap="square" rtlCol="0">
            <a:spAutoFit/>
          </a:bodyPr>
          <a:lstStyle/>
          <a:p>
            <a:pPr algn="ctr"/>
            <a:r>
              <a:rPr lang="en-US" sz="3600" dirty="0"/>
              <a:t>Review Boards</a:t>
            </a:r>
          </a:p>
        </p:txBody>
      </p:sp>
      <p:pic>
        <p:nvPicPr>
          <p:cNvPr id="8" name="Picture 7">
            <a:extLst>
              <a:ext uri="{FF2B5EF4-FFF2-40B4-BE49-F238E27FC236}">
                <a16:creationId xmlns:a16="http://schemas.microsoft.com/office/drawing/2014/main" id="{BF40BB48-8A96-1914-2B85-34F20A23E2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5346" y="261362"/>
            <a:ext cx="1095379" cy="1150990"/>
          </a:xfrm>
          <a:prstGeom prst="rect">
            <a:avLst/>
          </a:prstGeom>
        </p:spPr>
      </p:pic>
    </p:spTree>
    <p:extLst>
      <p:ext uri="{BB962C8B-B14F-4D97-AF65-F5344CB8AC3E}">
        <p14:creationId xmlns:p14="http://schemas.microsoft.com/office/powerpoint/2010/main" val="27210838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90752B8-F155-FDAF-E5EC-88F5B799E3C7}"/>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7EB4439-80A5-9CA6-44BE-FAA1276857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Arc 11">
            <a:extLst>
              <a:ext uri="{FF2B5EF4-FFF2-40B4-BE49-F238E27FC236}">
                <a16:creationId xmlns:a16="http://schemas.microsoft.com/office/drawing/2014/main" id="{0230F92F-4920-FF3A-CE39-5D7206C034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A3847B11-CA82-8FD2-0B5D-018A638DC1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842439C2-9335-F508-163B-1BCAD8D117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182" y="566582"/>
            <a:ext cx="4777381" cy="5555092"/>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TextBox 2">
            <a:extLst>
              <a:ext uri="{FF2B5EF4-FFF2-40B4-BE49-F238E27FC236}">
                <a16:creationId xmlns:a16="http://schemas.microsoft.com/office/drawing/2014/main" id="{B3CA2FF0-30E0-1CFB-23AC-684CB1CCB94A}"/>
              </a:ext>
            </a:extLst>
          </p:cNvPr>
          <p:cNvSpPr txBox="1"/>
          <p:nvPr/>
        </p:nvSpPr>
        <p:spPr>
          <a:xfrm>
            <a:off x="5761943" y="709828"/>
            <a:ext cx="5552795" cy="5837307"/>
          </a:xfrm>
          <a:prstGeom prst="rect">
            <a:avLst/>
          </a:prstGeom>
        </p:spPr>
        <p:txBody>
          <a:bodyPr vert="horz" lIns="91440" tIns="45720" rIns="91440" bIns="45720" rtlCol="0">
            <a:noAutofit/>
          </a:bodyPr>
          <a:lstStyle/>
          <a:p>
            <a:pPr>
              <a:lnSpc>
                <a:spcPct val="90000"/>
              </a:lnSpc>
              <a:spcAft>
                <a:spcPts val="600"/>
              </a:spcAft>
            </a:pPr>
            <a:r>
              <a:rPr lang="en-US" sz="2800" b="1" dirty="0"/>
              <a:t>Work closely with the competent State Attorney’s Office, as well as with any other competent law enforcement agency (especially the Florida Department of Children and Families), in all matters of preventing, reporting and prosecuting all potential crimes of sexual misconduct and crimes against the safety of persons, which may have been perpetrated by any ecclesiastical agent (especially members of the clergy, Church employees or Church volunteers)</a:t>
            </a:r>
            <a:endParaRPr lang="en-US" sz="2800" dirty="0"/>
          </a:p>
        </p:txBody>
      </p:sp>
    </p:spTree>
    <p:extLst>
      <p:ext uri="{BB962C8B-B14F-4D97-AF65-F5344CB8AC3E}">
        <p14:creationId xmlns:p14="http://schemas.microsoft.com/office/powerpoint/2010/main" val="1575823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AE030BC-4806-25ED-2EA7-4674E53ABF6D}"/>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619B9DB-207C-E342-EEC4-DC2427F570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Arc 11">
            <a:extLst>
              <a:ext uri="{FF2B5EF4-FFF2-40B4-BE49-F238E27FC236}">
                <a16:creationId xmlns:a16="http://schemas.microsoft.com/office/drawing/2014/main" id="{6A37D5C1-9E16-8A8B-25C1-B5A3EA4DA9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907C87DF-8728-63F0-62F4-2EE313B08E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7BD91F49-B87B-8D88-E95C-FDDD41F352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182" y="566582"/>
            <a:ext cx="4777381" cy="5555092"/>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TextBox 2">
            <a:extLst>
              <a:ext uri="{FF2B5EF4-FFF2-40B4-BE49-F238E27FC236}">
                <a16:creationId xmlns:a16="http://schemas.microsoft.com/office/drawing/2014/main" id="{7BAF20ED-85B2-D930-301A-C2A69F883343}"/>
              </a:ext>
            </a:extLst>
          </p:cNvPr>
          <p:cNvSpPr txBox="1"/>
          <p:nvPr/>
        </p:nvSpPr>
        <p:spPr>
          <a:xfrm>
            <a:off x="5808063" y="1214123"/>
            <a:ext cx="4777381" cy="5313285"/>
          </a:xfrm>
          <a:prstGeom prst="rect">
            <a:avLst/>
          </a:prstGeom>
        </p:spPr>
        <p:txBody>
          <a:bodyPr vert="horz" lIns="91440" tIns="45720" rIns="91440" bIns="45720" rtlCol="0">
            <a:noAutofit/>
          </a:bodyPr>
          <a:lstStyle/>
          <a:p>
            <a:pPr>
              <a:lnSpc>
                <a:spcPct val="90000"/>
              </a:lnSpc>
              <a:spcAft>
                <a:spcPts val="600"/>
              </a:spcAft>
            </a:pPr>
            <a:r>
              <a:rPr lang="en-US" sz="3200" b="1" dirty="0"/>
              <a:t>Overseeing full compliance with all requirements of the VIRTUS Training Program</a:t>
            </a:r>
            <a:endParaRPr lang="en-US" sz="3200" dirty="0"/>
          </a:p>
        </p:txBody>
      </p:sp>
    </p:spTree>
    <p:extLst>
      <p:ext uri="{BB962C8B-B14F-4D97-AF65-F5344CB8AC3E}">
        <p14:creationId xmlns:p14="http://schemas.microsoft.com/office/powerpoint/2010/main" val="31465426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2EBFA83-D4DB-4CA0-B229-9E44634D7F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B0DAC8FB-A162-44E3-A606-C855A03A5B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5" name="Rectangle 14">
            <a:extLst>
              <a:ext uri="{FF2B5EF4-FFF2-40B4-BE49-F238E27FC236}">
                <a16:creationId xmlns:a16="http://schemas.microsoft.com/office/drawing/2014/main" id="{21BDEC81-16A7-4451-B893-C15000083B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6A515A1-4D80-430E-BE0A-71A290516A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8542" y="729175"/>
            <a:ext cx="11099352" cy="5399650"/>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pic>
        <p:nvPicPr>
          <p:cNvPr id="2" name="Picture 1">
            <a:extLst>
              <a:ext uri="{FF2B5EF4-FFF2-40B4-BE49-F238E27FC236}">
                <a16:creationId xmlns:a16="http://schemas.microsoft.com/office/drawing/2014/main" id="{3E2F5900-FAEC-F882-D2A4-AFFEFD29FC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1939" y="1082955"/>
            <a:ext cx="5468347" cy="2870882"/>
          </a:xfrm>
          <a:prstGeom prst="rect">
            <a:avLst/>
          </a:prstGeom>
        </p:spPr>
      </p:pic>
      <p:sp>
        <p:nvSpPr>
          <p:cNvPr id="4" name="TextBox 3">
            <a:extLst>
              <a:ext uri="{FF2B5EF4-FFF2-40B4-BE49-F238E27FC236}">
                <a16:creationId xmlns:a16="http://schemas.microsoft.com/office/drawing/2014/main" id="{1976B773-CBCF-2DC6-5433-3F4DE81E24F9}"/>
              </a:ext>
            </a:extLst>
          </p:cNvPr>
          <p:cNvSpPr txBox="1"/>
          <p:nvPr/>
        </p:nvSpPr>
        <p:spPr>
          <a:xfrm>
            <a:off x="6371419" y="1082955"/>
            <a:ext cx="4589328" cy="4696469"/>
          </a:xfrm>
          <a:prstGeom prst="rect">
            <a:avLst/>
          </a:prstGeom>
        </p:spPr>
        <p:txBody>
          <a:bodyPr vert="horz" lIns="91440" tIns="45720" rIns="91440" bIns="45720" rtlCol="0">
            <a:noAutofit/>
          </a:bodyPr>
          <a:lstStyle/>
          <a:p>
            <a:pPr>
              <a:lnSpc>
                <a:spcPct val="90000"/>
              </a:lnSpc>
              <a:spcAft>
                <a:spcPts val="600"/>
              </a:spcAft>
            </a:pPr>
            <a:endParaRPr lang="en-US" sz="2000"/>
          </a:p>
        </p:txBody>
      </p:sp>
      <p:sp>
        <p:nvSpPr>
          <p:cNvPr id="5" name="TextBox 4">
            <a:extLst>
              <a:ext uri="{FF2B5EF4-FFF2-40B4-BE49-F238E27FC236}">
                <a16:creationId xmlns:a16="http://schemas.microsoft.com/office/drawing/2014/main" id="{3B365AC0-D433-7250-6D32-7089D5773B5F}"/>
              </a:ext>
            </a:extLst>
          </p:cNvPr>
          <p:cNvSpPr txBox="1"/>
          <p:nvPr/>
        </p:nvSpPr>
        <p:spPr>
          <a:xfrm>
            <a:off x="6553684" y="1266978"/>
            <a:ext cx="4589328" cy="4315284"/>
          </a:xfrm>
          <a:prstGeom prst="rect">
            <a:avLst/>
          </a:prstGeom>
          <a:noFill/>
        </p:spPr>
        <p:txBody>
          <a:bodyPr wrap="square">
            <a:spAutoFit/>
          </a:bodyPr>
          <a:lstStyle/>
          <a:p>
            <a:pPr marL="342900" marR="0" lvl="0" indent="-342900">
              <a:lnSpc>
                <a:spcPct val="115000"/>
              </a:lnSpc>
              <a:buFont typeface="+mj-lt"/>
              <a:buAutoNum type="arabicPeriod"/>
            </a:pPr>
            <a:r>
              <a:rPr lang="en-US" sz="2400" b="1">
                <a:effectLst/>
                <a:latin typeface="Aptos" panose="020B0004020202020204" pitchFamily="34" charset="0"/>
                <a:ea typeface="Arial" panose="020B0604020202020204" pitchFamily="34" charset="0"/>
              </a:rPr>
              <a:t>Know the warning signs of adults</a:t>
            </a:r>
            <a:endParaRPr lang="en-US" sz="2400" b="1">
              <a:effectLst/>
              <a:latin typeface="Arial" panose="020B0604020202020204" pitchFamily="34" charset="0"/>
              <a:ea typeface="Arial" panose="020B0604020202020204" pitchFamily="34" charset="0"/>
            </a:endParaRPr>
          </a:p>
          <a:p>
            <a:pPr marL="342900" marR="0" lvl="0" indent="-342900">
              <a:lnSpc>
                <a:spcPct val="115000"/>
              </a:lnSpc>
              <a:buFont typeface="+mj-lt"/>
              <a:buAutoNum type="arabicPeriod"/>
            </a:pPr>
            <a:r>
              <a:rPr lang="en-US" sz="2400" b="1">
                <a:effectLst/>
                <a:latin typeface="Aptos" panose="020B0004020202020204" pitchFamily="34" charset="0"/>
                <a:ea typeface="Arial" panose="020B0604020202020204" pitchFamily="34" charset="0"/>
              </a:rPr>
              <a:t>Screen and select employees and volunteers</a:t>
            </a:r>
            <a:endParaRPr lang="en-US" sz="2400" b="1">
              <a:effectLst/>
              <a:latin typeface="Arial" panose="020B0604020202020204" pitchFamily="34" charset="0"/>
              <a:ea typeface="Arial" panose="020B0604020202020204" pitchFamily="34" charset="0"/>
            </a:endParaRPr>
          </a:p>
          <a:p>
            <a:pPr marL="342900" marR="0" lvl="0" indent="-342900">
              <a:lnSpc>
                <a:spcPct val="115000"/>
              </a:lnSpc>
              <a:buFont typeface="+mj-lt"/>
              <a:buAutoNum type="arabicPeriod"/>
            </a:pPr>
            <a:r>
              <a:rPr lang="en-US" sz="2400" b="1">
                <a:effectLst/>
                <a:latin typeface="Aptos" panose="020B0004020202020204" pitchFamily="34" charset="0"/>
                <a:ea typeface="Arial" panose="020B0604020202020204" pitchFamily="34" charset="0"/>
              </a:rPr>
              <a:t>Monitor all environments, including activities, including technology</a:t>
            </a:r>
            <a:endParaRPr lang="en-US" sz="2400" b="1">
              <a:effectLst/>
              <a:latin typeface="Arial" panose="020B0604020202020204" pitchFamily="34" charset="0"/>
              <a:ea typeface="Arial" panose="020B0604020202020204" pitchFamily="34" charset="0"/>
            </a:endParaRPr>
          </a:p>
          <a:p>
            <a:pPr marL="342900" marR="0" lvl="0" indent="-342900">
              <a:lnSpc>
                <a:spcPct val="115000"/>
              </a:lnSpc>
              <a:buFont typeface="+mj-lt"/>
              <a:buAutoNum type="arabicPeriod"/>
            </a:pPr>
            <a:r>
              <a:rPr lang="en-US" sz="2400" b="1">
                <a:effectLst/>
                <a:latin typeface="Aptos" panose="020B0004020202020204" pitchFamily="34" charset="0"/>
                <a:ea typeface="Arial" panose="020B0604020202020204" pitchFamily="34" charset="0"/>
              </a:rPr>
              <a:t>Be attentive to children and youth</a:t>
            </a:r>
            <a:endParaRPr lang="en-US" sz="2400" b="1">
              <a:effectLst/>
              <a:latin typeface="Arial" panose="020B0604020202020204" pitchFamily="34" charset="0"/>
              <a:ea typeface="Arial" panose="020B0604020202020204" pitchFamily="34" charset="0"/>
            </a:endParaRPr>
          </a:p>
          <a:p>
            <a:pPr marL="342900" marR="0" lvl="0" indent="-342900">
              <a:lnSpc>
                <a:spcPct val="115000"/>
              </a:lnSpc>
              <a:buFont typeface="+mj-lt"/>
              <a:buAutoNum type="arabicPeriod"/>
            </a:pPr>
            <a:r>
              <a:rPr lang="en-US" sz="2400" b="1">
                <a:effectLst/>
                <a:latin typeface="Aptos" panose="020B0004020202020204" pitchFamily="34" charset="0"/>
                <a:ea typeface="Arial" panose="020B0604020202020204" pitchFamily="34" charset="0"/>
              </a:rPr>
              <a:t>Communicate your Concerns</a:t>
            </a:r>
            <a:endParaRPr lang="en-US" sz="2400" b="1">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4248320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11" name="Straight Connector 10">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356812"/>
            <a:ext cx="0" cy="6492875"/>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3" name="Graphic 12">
            <a:extLst>
              <a:ext uri="{FF2B5EF4-FFF2-40B4-BE49-F238E27FC236}">
                <a16:creationId xmlns:a16="http://schemas.microsoft.com/office/drawing/2014/main" id="{58BDB0EE-D238-415B-9ED8-62AA6AB2A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3111" y="59182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a:p>
        </p:txBody>
      </p:sp>
      <p:sp>
        <p:nvSpPr>
          <p:cNvPr id="15" name="Graphic 11">
            <a:extLst>
              <a:ext uri="{FF2B5EF4-FFF2-40B4-BE49-F238E27FC236}">
                <a16:creationId xmlns:a16="http://schemas.microsoft.com/office/drawing/2014/main" id="{C5B55FC3-961D-4325-82F1-DE92B0D04E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791891" y="82112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a:p>
        </p:txBody>
      </p:sp>
      <p:sp>
        <p:nvSpPr>
          <p:cNvPr id="17" name="Graphic 13">
            <a:extLst>
              <a:ext uri="{FF2B5EF4-FFF2-40B4-BE49-F238E27FC236}">
                <a16:creationId xmlns:a16="http://schemas.microsoft.com/office/drawing/2014/main" id="{4C8AB332-D09E-4F28-943C-DABDD4716A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17571" y="1336268"/>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a:p>
        </p:txBody>
      </p:sp>
      <p:graphicFrame>
        <p:nvGraphicFramePr>
          <p:cNvPr id="5" name="TextBox 2">
            <a:extLst>
              <a:ext uri="{FF2B5EF4-FFF2-40B4-BE49-F238E27FC236}">
                <a16:creationId xmlns:a16="http://schemas.microsoft.com/office/drawing/2014/main" id="{36E159EE-904D-A348-2F9E-59E4C8BA25A0}"/>
              </a:ext>
            </a:extLst>
          </p:cNvPr>
          <p:cNvGraphicFramePr/>
          <p:nvPr>
            <p:extLst>
              <p:ext uri="{D42A27DB-BD31-4B8C-83A1-F6EECF244321}">
                <p14:modId xmlns:p14="http://schemas.microsoft.com/office/powerpoint/2010/main" val="513740068"/>
              </p:ext>
            </p:extLst>
          </p:nvPr>
        </p:nvGraphicFramePr>
        <p:xfrm>
          <a:off x="1012371" y="591829"/>
          <a:ext cx="10341429" cy="55831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3CC9FDBD-8146-2A3E-CD14-19BCDE07D3B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22066" y="4691808"/>
            <a:ext cx="1392713" cy="1574363"/>
          </a:xfrm>
          <a:prstGeom prst="rect">
            <a:avLst/>
          </a:prstGeom>
        </p:spPr>
      </p:pic>
    </p:spTree>
    <p:extLst>
      <p:ext uri="{BB962C8B-B14F-4D97-AF65-F5344CB8AC3E}">
        <p14:creationId xmlns:p14="http://schemas.microsoft.com/office/powerpoint/2010/main" val="30707976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142D186-A68F-FCC1-4696-36C714F93B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2780" y="643467"/>
            <a:ext cx="5306439" cy="5571065"/>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34681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Arc 11">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D78C2E86-E435-CECF-6DE3-77B0FE64A6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182" y="566582"/>
            <a:ext cx="4777381" cy="5555092"/>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TextBox 2">
            <a:extLst>
              <a:ext uri="{FF2B5EF4-FFF2-40B4-BE49-F238E27FC236}">
                <a16:creationId xmlns:a16="http://schemas.microsoft.com/office/drawing/2014/main" id="{1A4FA88F-7BB0-C30E-9786-5BBDFDE37856}"/>
              </a:ext>
            </a:extLst>
          </p:cNvPr>
          <p:cNvSpPr txBox="1"/>
          <p:nvPr/>
        </p:nvSpPr>
        <p:spPr>
          <a:xfrm>
            <a:off x="5894962" y="1984443"/>
            <a:ext cx="5458838" cy="4192520"/>
          </a:xfrm>
          <a:prstGeom prst="rect">
            <a:avLst/>
          </a:prstGeom>
        </p:spPr>
        <p:txBody>
          <a:bodyPr vert="horz" lIns="91440" tIns="45720" rIns="91440" bIns="45720" rtlCol="0">
            <a:normAutofit/>
          </a:bodyPr>
          <a:lstStyle/>
          <a:p>
            <a:pPr>
              <a:lnSpc>
                <a:spcPct val="90000"/>
              </a:lnSpc>
              <a:spcAft>
                <a:spcPts val="600"/>
              </a:spcAft>
            </a:pPr>
            <a:r>
              <a:rPr lang="en-US" sz="3200" b="1" dirty="0">
                <a:effectLst/>
              </a:rPr>
              <a:t>Promoting and enforcing all canonical and civil laws, as well as all diocesan policies and regulations, intended to ensure the protection and safeguarding of all members of the ecclesial community within the Diocese of Palm Beach.</a:t>
            </a:r>
            <a:endParaRPr lang="en-US" sz="3200" dirty="0"/>
          </a:p>
        </p:txBody>
      </p:sp>
    </p:spTree>
    <p:extLst>
      <p:ext uri="{BB962C8B-B14F-4D97-AF65-F5344CB8AC3E}">
        <p14:creationId xmlns:p14="http://schemas.microsoft.com/office/powerpoint/2010/main" val="74519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Arc 11">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A0984103-D44A-3CBA-49A3-249C01E82B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182" y="566582"/>
            <a:ext cx="4777381" cy="5555092"/>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TextBox 2">
            <a:extLst>
              <a:ext uri="{FF2B5EF4-FFF2-40B4-BE49-F238E27FC236}">
                <a16:creationId xmlns:a16="http://schemas.microsoft.com/office/drawing/2014/main" id="{0F62E34A-6B45-FD16-E4D0-181385DD42D5}"/>
              </a:ext>
            </a:extLst>
          </p:cNvPr>
          <p:cNvSpPr txBox="1"/>
          <p:nvPr/>
        </p:nvSpPr>
        <p:spPr>
          <a:xfrm>
            <a:off x="5894962" y="1984443"/>
            <a:ext cx="4501063" cy="4192520"/>
          </a:xfrm>
          <a:prstGeom prst="rect">
            <a:avLst/>
          </a:prstGeom>
        </p:spPr>
        <p:txBody>
          <a:bodyPr vert="horz" lIns="91440" tIns="45720" rIns="91440" bIns="45720" rtlCol="0">
            <a:normAutofit/>
          </a:bodyPr>
          <a:lstStyle/>
          <a:p>
            <a:pPr>
              <a:lnSpc>
                <a:spcPct val="90000"/>
              </a:lnSpc>
              <a:spcAft>
                <a:spcPts val="600"/>
              </a:spcAft>
            </a:pPr>
            <a:r>
              <a:rPr lang="en-US" sz="3200" b="1" dirty="0">
                <a:effectLst/>
              </a:rPr>
              <a:t>Enforce and promote compliance with all contents, principles and norms established by the Charter for the Protection of Young People of the USCCB</a:t>
            </a:r>
            <a:endParaRPr lang="en-US" sz="3200" dirty="0"/>
          </a:p>
        </p:txBody>
      </p:sp>
    </p:spTree>
    <p:extLst>
      <p:ext uri="{BB962C8B-B14F-4D97-AF65-F5344CB8AC3E}">
        <p14:creationId xmlns:p14="http://schemas.microsoft.com/office/powerpoint/2010/main" val="3130908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35" name="Rectangle 1034">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6363855" y="638089"/>
            <a:ext cx="5194161" cy="1476801"/>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000" b="1" kern="1200">
                <a:solidFill>
                  <a:schemeClr val="tx1"/>
                </a:solidFill>
                <a:latin typeface="+mj-lt"/>
                <a:ea typeface="+mj-ea"/>
                <a:cs typeface="+mj-cs"/>
              </a:rPr>
              <a:t>The USCCB and the Charter for the Protection of Children and Young People</a:t>
            </a:r>
          </a:p>
          <a:p>
            <a:pPr>
              <a:lnSpc>
                <a:spcPct val="90000"/>
              </a:lnSpc>
              <a:spcBef>
                <a:spcPct val="0"/>
              </a:spcBef>
              <a:spcAft>
                <a:spcPts val="600"/>
              </a:spcAft>
            </a:pPr>
            <a:endParaRPr lang="en-US" sz="3000" kern="1200">
              <a:solidFill>
                <a:schemeClr val="tx1"/>
              </a:solidFill>
              <a:latin typeface="+mj-lt"/>
              <a:ea typeface="+mj-ea"/>
              <a:cs typeface="+mj-cs"/>
            </a:endParaRPr>
          </a:p>
        </p:txBody>
      </p:sp>
      <p:pic>
        <p:nvPicPr>
          <p:cNvPr id="1026" name="Picture 2" descr="Charter for the Protection of Children and Young People: Us Conference of  Catholic Bishops: 9781601375971: Amazon.com: Books">
            <a:extLst>
              <a:ext uri="{FF2B5EF4-FFF2-40B4-BE49-F238E27FC236}">
                <a16:creationId xmlns:a16="http://schemas.microsoft.com/office/drawing/2014/main" id="{D9B59465-B433-C031-6B0C-07A7161A836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498816" y="640080"/>
            <a:ext cx="3723208" cy="5577840"/>
          </a:xfrm>
          <a:prstGeom prst="rect">
            <a:avLst/>
          </a:prstGeom>
          <a:noFill/>
          <a:extLst>
            <a:ext uri="{909E8E84-426E-40DD-AFC4-6F175D3DCCD1}">
              <a14:hiddenFill xmlns:a14="http://schemas.microsoft.com/office/drawing/2010/main">
                <a:solidFill>
                  <a:srgbClr val="FFFFFF"/>
                </a:solidFill>
              </a14:hiddenFill>
            </a:ext>
          </a:extLst>
        </p:spPr>
      </p:pic>
      <p:sp>
        <p:nvSpPr>
          <p:cNvPr id="1036"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912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7627DFF-96A5-07B0-9F52-48902DA7D3DA}"/>
              </a:ext>
            </a:extLst>
          </p:cNvPr>
          <p:cNvSpPr txBox="1"/>
          <p:nvPr/>
        </p:nvSpPr>
        <p:spPr>
          <a:xfrm>
            <a:off x="6474692" y="2667131"/>
            <a:ext cx="5467926" cy="3550789"/>
          </a:xfrm>
          <a:prstGeom prst="rect">
            <a:avLst/>
          </a:prstGeom>
        </p:spPr>
        <p:txBody>
          <a:bodyPr vert="horz" lIns="91440" tIns="45720" rIns="91440" bIns="45720" rtlCol="0" anchor="t">
            <a:noAutofit/>
          </a:bodyPr>
          <a:lstStyle/>
          <a:p>
            <a:pPr marL="285750" indent="-228600">
              <a:lnSpc>
                <a:spcPct val="90000"/>
              </a:lnSpc>
              <a:spcAft>
                <a:spcPts val="600"/>
              </a:spcAft>
              <a:buFont typeface="Arial" panose="020B0604020202020204" pitchFamily="34" charset="0"/>
              <a:buChar char="•"/>
            </a:pPr>
            <a:r>
              <a:rPr lang="en-US"/>
              <a:t>US Bishops convened in Dallas (June 2002) through the USCCB to discuss allegations of child sexual abuse</a:t>
            </a:r>
          </a:p>
          <a:p>
            <a:pPr marL="285750" indent="-228600">
              <a:lnSpc>
                <a:spcPct val="90000"/>
              </a:lnSpc>
              <a:spcAft>
                <a:spcPts val="600"/>
              </a:spcAft>
              <a:buFont typeface="Arial" panose="020B0604020202020204" pitchFamily="34" charset="0"/>
              <a:buChar char="•"/>
            </a:pPr>
            <a:r>
              <a:rPr lang="en-US"/>
              <a:t>Resulted in the </a:t>
            </a:r>
            <a:r>
              <a:rPr lang="en-US" i="1"/>
              <a:t>Charter for the Protection of Children and Young People</a:t>
            </a:r>
            <a:r>
              <a:rPr lang="en-US"/>
              <a:t> and the </a:t>
            </a:r>
            <a:r>
              <a:rPr lang="en-US" i="1"/>
              <a:t>Essential Norms</a:t>
            </a:r>
            <a:endParaRPr lang="en-US"/>
          </a:p>
          <a:p>
            <a:pPr marL="285750" indent="-228600">
              <a:lnSpc>
                <a:spcPct val="90000"/>
              </a:lnSpc>
              <a:spcAft>
                <a:spcPts val="600"/>
              </a:spcAft>
              <a:buFont typeface="Arial" panose="020B0604020202020204" pitchFamily="34" charset="0"/>
              <a:buChar char="•"/>
            </a:pPr>
            <a:r>
              <a:rPr lang="en-US"/>
              <a:t>Comprehensive procedures were established and agreed upon by the bishops, calling for diocesan training, establishment of safe environment programs, victim assistance programs, policies, procedures, screening, accountability, etc.</a:t>
            </a:r>
          </a:p>
          <a:p>
            <a:pPr marL="285750" indent="-228600">
              <a:lnSpc>
                <a:spcPct val="90000"/>
              </a:lnSpc>
              <a:spcAft>
                <a:spcPts val="600"/>
              </a:spcAft>
              <a:buFont typeface="Arial" panose="020B0604020202020204" pitchFamily="34" charset="0"/>
              <a:buChar char="•"/>
            </a:pPr>
            <a:r>
              <a:rPr lang="en-US" i="1"/>
              <a:t>Essential Norms</a:t>
            </a:r>
            <a:r>
              <a:rPr lang="en-US"/>
              <a:t> affect Canon Law, i.e., Church law</a:t>
            </a:r>
          </a:p>
          <a:p>
            <a:pPr marL="285750" indent="-228600">
              <a:lnSpc>
                <a:spcPct val="90000"/>
              </a:lnSpc>
              <a:spcAft>
                <a:spcPts val="600"/>
              </a:spcAft>
              <a:buFont typeface="Arial" panose="020B0604020202020204" pitchFamily="34" charset="0"/>
              <a:buChar char="•"/>
            </a:pPr>
            <a:r>
              <a:rPr lang="en-US"/>
              <a:t>Dioceses voluntarily report data during annual audits</a:t>
            </a:r>
          </a:p>
        </p:txBody>
      </p:sp>
    </p:spTree>
    <p:extLst>
      <p:ext uri="{BB962C8B-B14F-4D97-AF65-F5344CB8AC3E}">
        <p14:creationId xmlns:p14="http://schemas.microsoft.com/office/powerpoint/2010/main" val="7421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066" name="Rectangle 2065">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068" name="Arc 2067">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7E9349F6-3FE0-D719-6D42-1CB0C402050F}"/>
              </a:ext>
            </a:extLst>
          </p:cNvPr>
          <p:cNvSpPr txBox="1"/>
          <p:nvPr/>
        </p:nvSpPr>
        <p:spPr>
          <a:xfrm>
            <a:off x="5894962" y="479493"/>
            <a:ext cx="5458838" cy="13255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b="1" kern="1200">
                <a:solidFill>
                  <a:schemeClr val="tx1"/>
                </a:solidFill>
                <a:latin typeface="+mj-lt"/>
                <a:ea typeface="+mj-ea"/>
                <a:cs typeface="+mj-cs"/>
              </a:rPr>
              <a:t>What is a Compliance Administrator?</a:t>
            </a:r>
          </a:p>
        </p:txBody>
      </p:sp>
      <p:sp>
        <p:nvSpPr>
          <p:cNvPr id="2070" name="Freeform: Shape 2069">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54" name="Picture 6" descr="Compliant - Free files and folders icons">
            <a:extLst>
              <a:ext uri="{FF2B5EF4-FFF2-40B4-BE49-F238E27FC236}">
                <a16:creationId xmlns:a16="http://schemas.microsoft.com/office/drawing/2014/main" id="{35A6A071-C514-30D6-E3E2-B31C94C17F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3796" b="2"/>
          <a:stretch/>
        </p:blipFill>
        <p:spPr bwMode="auto">
          <a:xfrm>
            <a:off x="703182" y="861234"/>
            <a:ext cx="4777381" cy="4965788"/>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53AFD88-C36D-D57B-23D2-12D76E375B06}"/>
              </a:ext>
            </a:extLst>
          </p:cNvPr>
          <p:cNvSpPr txBox="1"/>
          <p:nvPr/>
        </p:nvSpPr>
        <p:spPr>
          <a:xfrm>
            <a:off x="5894962" y="1984443"/>
            <a:ext cx="5458838" cy="4192520"/>
          </a:xfrm>
          <a:prstGeom prst="rect">
            <a:avLst/>
          </a:prstGeom>
        </p:spPr>
        <p:txBody>
          <a:bodyPr vert="horz" lIns="91440" tIns="45720" rIns="91440" bIns="45720" rtlCol="0">
            <a:noAutofit/>
          </a:bodyPr>
          <a:lstStyle/>
          <a:p>
            <a:pPr marR="0">
              <a:lnSpc>
                <a:spcPct val="90000"/>
              </a:lnSpc>
              <a:spcBef>
                <a:spcPts val="0"/>
              </a:spcBef>
              <a:spcAft>
                <a:spcPts val="600"/>
              </a:spcAft>
            </a:pPr>
            <a:r>
              <a:rPr lang="en-US" sz="2400">
                <a:effectLst/>
              </a:rPr>
              <a:t>The Compliance Administrator (CA) is the main contact person for the Office of Safe Environments. With the help and guidance of the pastor and/or principal, this appointee is responsible for ensuring that all employees and volunteers follow all diocesan policies regarding background screening and VIRTUS Training before beginning work, ministry, or volunteer services.</a:t>
            </a:r>
          </a:p>
        </p:txBody>
      </p:sp>
    </p:spTree>
    <p:extLst>
      <p:ext uri="{BB962C8B-B14F-4D97-AF65-F5344CB8AC3E}">
        <p14:creationId xmlns:p14="http://schemas.microsoft.com/office/powerpoint/2010/main" val="259676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9A7F3BF-8763-4074-AD77-92790AF314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7A9648D6-B41B-42D0-A817-AE2607B0B5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94200" y="554152"/>
            <a:ext cx="574177" cy="1075866"/>
            <a:chOff x="10994200" y="554152"/>
            <a:chExt cx="574177" cy="1075866"/>
          </a:xfrm>
        </p:grpSpPr>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013369"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3"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55951"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94200"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grpSp>
      <p:cxnSp>
        <p:nvCxnSpPr>
          <p:cNvPr id="16" name="Straight Connector 15">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2362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TextBox 2">
            <a:extLst>
              <a:ext uri="{FF2B5EF4-FFF2-40B4-BE49-F238E27FC236}">
                <a16:creationId xmlns:a16="http://schemas.microsoft.com/office/drawing/2014/main" id="{B49EDF3A-B595-FBB2-C57D-188E5C47D37A}"/>
              </a:ext>
            </a:extLst>
          </p:cNvPr>
          <p:cNvGraphicFramePr/>
          <p:nvPr>
            <p:extLst>
              <p:ext uri="{D42A27DB-BD31-4B8C-83A1-F6EECF244321}">
                <p14:modId xmlns:p14="http://schemas.microsoft.com/office/powerpoint/2010/main" val="2435398646"/>
              </p:ext>
            </p:extLst>
          </p:nvPr>
        </p:nvGraphicFramePr>
        <p:xfrm>
          <a:off x="1188062" y="1825625"/>
          <a:ext cx="9356107" cy="4394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59387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3D6E205-41FC-2791-7953-03FE481D0F01}"/>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F000158-33A1-A436-CD35-AF0466008B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Arc 11">
            <a:extLst>
              <a:ext uri="{FF2B5EF4-FFF2-40B4-BE49-F238E27FC236}">
                <a16:creationId xmlns:a16="http://schemas.microsoft.com/office/drawing/2014/main" id="{88F8C4DD-DDF8-2530-0DC2-DE9B56A54A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8C584AA5-275C-2539-54F4-F172599F92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F500548A-FE6A-6B0C-DF06-CC7E8B9129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182" y="566582"/>
            <a:ext cx="4777381" cy="5555092"/>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TextBox 2">
            <a:extLst>
              <a:ext uri="{FF2B5EF4-FFF2-40B4-BE49-F238E27FC236}">
                <a16:creationId xmlns:a16="http://schemas.microsoft.com/office/drawing/2014/main" id="{65733FB5-F794-AC82-7A4B-3DD3F734D9F0}"/>
              </a:ext>
            </a:extLst>
          </p:cNvPr>
          <p:cNvSpPr txBox="1"/>
          <p:nvPr/>
        </p:nvSpPr>
        <p:spPr>
          <a:xfrm>
            <a:off x="5894962" y="1984443"/>
            <a:ext cx="4501063" cy="4192520"/>
          </a:xfrm>
          <a:prstGeom prst="rect">
            <a:avLst/>
          </a:prstGeom>
        </p:spPr>
        <p:txBody>
          <a:bodyPr vert="horz" lIns="91440" tIns="45720" rIns="91440" bIns="45720" rtlCol="0">
            <a:normAutofit/>
          </a:bodyPr>
          <a:lstStyle/>
          <a:p>
            <a:pPr>
              <a:lnSpc>
                <a:spcPct val="90000"/>
              </a:lnSpc>
              <a:spcAft>
                <a:spcPts val="600"/>
              </a:spcAft>
            </a:pPr>
            <a:r>
              <a:rPr lang="en-US" sz="3200" b="1" dirty="0"/>
              <a:t>Overseeing the Office of the Victim Assistance Coordinator</a:t>
            </a:r>
            <a:endParaRPr lang="en-US" sz="3200" dirty="0"/>
          </a:p>
        </p:txBody>
      </p:sp>
    </p:spTree>
    <p:extLst>
      <p:ext uri="{BB962C8B-B14F-4D97-AF65-F5344CB8AC3E}">
        <p14:creationId xmlns:p14="http://schemas.microsoft.com/office/powerpoint/2010/main" val="2324053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083" name="Rectangle 3082">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085" name="Arc 3084">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087" name="Freeform: Shape 3086">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078" name="Picture 6" descr="Victim Assistance Coordinators Around The U.S. | USCCB">
            <a:extLst>
              <a:ext uri="{FF2B5EF4-FFF2-40B4-BE49-F238E27FC236}">
                <a16:creationId xmlns:a16="http://schemas.microsoft.com/office/drawing/2014/main" id="{C040DEB8-23FA-2EFF-824F-862096138C0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03182" y="2000490"/>
            <a:ext cx="4777381" cy="2687276"/>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867253" y="1293880"/>
            <a:ext cx="5458838" cy="4589684"/>
          </a:xfrm>
          <a:prstGeom prst="rect">
            <a:avLst/>
          </a:prstGeom>
        </p:spPr>
        <p:txBody>
          <a:bodyPr vert="horz" lIns="91440" tIns="45720" rIns="91440" bIns="45720" rtlCol="0">
            <a:normAutofit fontScale="92500" lnSpcReduction="20000"/>
          </a:bodyPr>
          <a:lstStyle/>
          <a:p>
            <a:pPr>
              <a:lnSpc>
                <a:spcPct val="90000"/>
              </a:lnSpc>
              <a:spcAft>
                <a:spcPts val="600"/>
              </a:spcAft>
            </a:pPr>
            <a:r>
              <a:rPr lang="en-US" sz="3000" b="1"/>
              <a:t>Victim Assistance Coordinator</a:t>
            </a:r>
          </a:p>
          <a:p>
            <a:pPr indent="-228600">
              <a:lnSpc>
                <a:spcPct val="90000"/>
              </a:lnSpc>
              <a:spcAft>
                <a:spcPts val="600"/>
              </a:spcAft>
              <a:buFont typeface="Arial" panose="020B0604020202020204" pitchFamily="34" charset="0"/>
              <a:buChar char="•"/>
            </a:pPr>
            <a:endParaRPr lang="en-US" sz="3000"/>
          </a:p>
          <a:p>
            <a:pPr indent="-228600">
              <a:lnSpc>
                <a:spcPct val="90000"/>
              </a:lnSpc>
              <a:spcAft>
                <a:spcPts val="600"/>
              </a:spcAft>
              <a:buFont typeface="Arial" panose="020B0604020202020204" pitchFamily="34" charset="0"/>
              <a:buChar char="•"/>
            </a:pPr>
            <a:endParaRPr lang="en-US" sz="3000"/>
          </a:p>
          <a:p>
            <a:pPr>
              <a:lnSpc>
                <a:spcPct val="90000"/>
              </a:lnSpc>
              <a:spcAft>
                <a:spcPts val="600"/>
              </a:spcAft>
            </a:pPr>
            <a:r>
              <a:rPr lang="en-US" sz="3000"/>
              <a:t>An individual designated by the Bishop to be responsible for initial pastoral response and subsequent pastoral care in the name of the Diocese to victims of sexual abuse by Church Personnel. </a:t>
            </a:r>
          </a:p>
          <a:p>
            <a:pPr indent="-228600">
              <a:lnSpc>
                <a:spcPct val="90000"/>
              </a:lnSpc>
              <a:spcAft>
                <a:spcPts val="600"/>
              </a:spcAft>
              <a:buFont typeface="Arial" panose="020B0604020202020204" pitchFamily="34" charset="0"/>
              <a:buChar char="•"/>
            </a:pPr>
            <a:endParaRPr lang="en-US" sz="3000"/>
          </a:p>
          <a:p>
            <a:pPr>
              <a:lnSpc>
                <a:spcPct val="90000"/>
              </a:lnSpc>
              <a:spcAft>
                <a:spcPts val="600"/>
              </a:spcAft>
            </a:pPr>
            <a:r>
              <a:rPr lang="en-US" sz="3000" b="1"/>
              <a:t>Lisa Linnell</a:t>
            </a:r>
          </a:p>
          <a:p>
            <a:pPr>
              <a:lnSpc>
                <a:spcPct val="90000"/>
              </a:lnSpc>
              <a:spcAft>
                <a:spcPts val="600"/>
              </a:spcAft>
            </a:pPr>
            <a:r>
              <a:rPr lang="en-US" sz="3000" b="1"/>
              <a:t>561-775-9558</a:t>
            </a:r>
          </a:p>
          <a:p>
            <a:pPr indent="-228600">
              <a:lnSpc>
                <a:spcPct val="90000"/>
              </a:lnSpc>
              <a:spcAft>
                <a:spcPts val="600"/>
              </a:spcAft>
              <a:buFont typeface="Arial" panose="020B0604020202020204" pitchFamily="34" charset="0"/>
              <a:buChar char="•"/>
            </a:pPr>
            <a:endParaRPr lang="en-US"/>
          </a:p>
          <a:p>
            <a:pPr indent="-228600">
              <a:lnSpc>
                <a:spcPct val="90000"/>
              </a:lnSpc>
              <a:spcAft>
                <a:spcPts val="600"/>
              </a:spcAft>
              <a:buFont typeface="Arial" panose="020B0604020202020204" pitchFamily="34" charset="0"/>
              <a:buChar char="•"/>
            </a:pPr>
            <a:endParaRPr lang="en-US"/>
          </a:p>
        </p:txBody>
      </p:sp>
    </p:spTree>
    <p:extLst>
      <p:ext uri="{BB962C8B-B14F-4D97-AF65-F5344CB8AC3E}">
        <p14:creationId xmlns:p14="http://schemas.microsoft.com/office/powerpoint/2010/main" val="38274350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8D61ECE-6A3B-794E-68F7-151E1EAB7ED8}"/>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25A2E4C-83CD-FA09-FE88-EE2D579BB2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Arc 11">
            <a:extLst>
              <a:ext uri="{FF2B5EF4-FFF2-40B4-BE49-F238E27FC236}">
                <a16:creationId xmlns:a16="http://schemas.microsoft.com/office/drawing/2014/main" id="{C0133E00-71A2-302D-6ED1-13C1EAB350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CDCFB9A4-54C3-481C-2DB6-D40C0B373F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7311036C-2E59-8F80-EFDF-2D317AD2CF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182" y="566582"/>
            <a:ext cx="4777381" cy="5555092"/>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TextBox 2">
            <a:extLst>
              <a:ext uri="{FF2B5EF4-FFF2-40B4-BE49-F238E27FC236}">
                <a16:creationId xmlns:a16="http://schemas.microsoft.com/office/drawing/2014/main" id="{1BF9C498-EFE6-0724-C70F-C41CF2CEACF3}"/>
              </a:ext>
            </a:extLst>
          </p:cNvPr>
          <p:cNvSpPr txBox="1"/>
          <p:nvPr/>
        </p:nvSpPr>
        <p:spPr>
          <a:xfrm>
            <a:off x="5808063" y="1214123"/>
            <a:ext cx="4503555" cy="5060067"/>
          </a:xfrm>
          <a:prstGeom prst="rect">
            <a:avLst/>
          </a:prstGeom>
        </p:spPr>
        <p:txBody>
          <a:bodyPr vert="horz" lIns="91440" tIns="45720" rIns="91440" bIns="45720" rtlCol="0">
            <a:noAutofit/>
          </a:bodyPr>
          <a:lstStyle/>
          <a:p>
            <a:pPr>
              <a:lnSpc>
                <a:spcPct val="90000"/>
              </a:lnSpc>
              <a:spcAft>
                <a:spcPts val="600"/>
              </a:spcAft>
            </a:pPr>
            <a:r>
              <a:rPr lang="en-US" sz="3200" b="1" dirty="0"/>
              <a:t>Exercise vigilance to ensure that all parishes, schools and Catholic organizations within the Diocese of Palm Beach are strong environments for everyone, most especially minors, young persons and vulnerable adults.</a:t>
            </a:r>
            <a:endParaRPr lang="en-US" sz="3200" dirty="0"/>
          </a:p>
        </p:txBody>
      </p:sp>
    </p:spTree>
    <p:extLst>
      <p:ext uri="{BB962C8B-B14F-4D97-AF65-F5344CB8AC3E}">
        <p14:creationId xmlns:p14="http://schemas.microsoft.com/office/powerpoint/2010/main" val="37401604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2A9ABF765FF8429BBB3AC4D4D1907E" ma:contentTypeVersion="12" ma:contentTypeDescription="Create a new document." ma:contentTypeScope="" ma:versionID="363779dd717be89b54e8b030fe29f778">
  <xsd:schema xmlns:xsd="http://www.w3.org/2001/XMLSchema" xmlns:xs="http://www.w3.org/2001/XMLSchema" xmlns:p="http://schemas.microsoft.com/office/2006/metadata/properties" xmlns:ns2="4066ef09-2491-4520-8b9c-f6072c689596" xmlns:ns3="3c51ca10-8c6f-46fd-a964-cd0c3329f1d2" targetNamespace="http://schemas.microsoft.com/office/2006/metadata/properties" ma:root="true" ma:fieldsID="a0b3f2b901bfd56373ce4c6d446a030e" ns2:_="" ns3:_="">
    <xsd:import namespace="4066ef09-2491-4520-8b9c-f6072c689596"/>
    <xsd:import namespace="3c51ca10-8c6f-46fd-a964-cd0c3329f1d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66ef09-2491-4520-8b9c-f6072c68959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1b34e377-1823-499a-8198-4aed2132aeab"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c51ca10-8c6f-46fd-a964-cd0c3329f1d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943da25-752a-4a24-8cd2-f31ed743fe1e}" ma:internalName="TaxCatchAll" ma:showField="CatchAllData" ma:web="3c51ca10-8c6f-46fd-a964-cd0c3329f1d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066ef09-2491-4520-8b9c-f6072c689596">
      <Terms xmlns="http://schemas.microsoft.com/office/infopath/2007/PartnerControls"/>
    </lcf76f155ced4ddcb4097134ff3c332f>
    <TaxCatchAll xmlns="3c51ca10-8c6f-46fd-a964-cd0c3329f1d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26B3A4C-C9B0-4B39-9451-73B06B99AD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066ef09-2491-4520-8b9c-f6072c689596"/>
    <ds:schemaRef ds:uri="3c51ca10-8c6f-46fd-a964-cd0c3329f1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F6C4973-8EFF-487A-A9BF-8FE532DA6882}">
  <ds:schemaRefs>
    <ds:schemaRef ds:uri="http://schemas.microsoft.com/office/2006/metadata/properties"/>
    <ds:schemaRef ds:uri="http://schemas.microsoft.com/office/infopath/2007/PartnerControls"/>
    <ds:schemaRef ds:uri="4066ef09-2491-4520-8b9c-f6072c689596"/>
    <ds:schemaRef ds:uri="3c51ca10-8c6f-46fd-a964-cd0c3329f1d2"/>
  </ds:schemaRefs>
</ds:datastoreItem>
</file>

<file path=customXml/itemProps3.xml><?xml version="1.0" encoding="utf-8"?>
<ds:datastoreItem xmlns:ds="http://schemas.openxmlformats.org/officeDocument/2006/customXml" ds:itemID="{4DA40B79-3D24-41D8-97D9-201E2517D15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709</TotalTime>
  <Words>1972</Words>
  <Application>Microsoft Office PowerPoint</Application>
  <PresentationFormat>Widescreen</PresentationFormat>
  <Paragraphs>132</Paragraphs>
  <Slides>17</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Aptos</vt:lpstr>
      <vt:lpstr>Aptos Display</vt:lpstr>
      <vt:lpstr>Arial</vt:lpstr>
      <vt:lpstr>Calibri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Gina-Marie Loree</dc:creator>
  <cp:lastModifiedBy>Gina-Marie Loree</cp:lastModifiedBy>
  <cp:revision>1</cp:revision>
  <dcterms:created xsi:type="dcterms:W3CDTF">2026-07-23T20:57:12Z</dcterms:created>
  <dcterms:modified xsi:type="dcterms:W3CDTF">2026-07-24T19:00:35Z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0x010100D62A9ABF765FF8429BBB3AC4D4D1907E</vt:lpwstr>
  </property>
  <property fmtid="{D5CDD505-2E9C-101B-9397-08002B2CF9AE}" pid="3" name="MediaServiceImageTags">
    <vt:lpwstr/>
  </property>
</Properties>
</file>