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23" r:id="rId3"/>
    <p:sldMasterId id="2147483725" r:id="rId4"/>
  </p:sldMasterIdLst>
  <p:notesMasterIdLst>
    <p:notesMasterId r:id="rId42"/>
  </p:notesMasterIdLst>
  <p:sldIdLst>
    <p:sldId id="347" r:id="rId5"/>
    <p:sldId id="259" r:id="rId6"/>
    <p:sldId id="260" r:id="rId7"/>
    <p:sldId id="279" r:id="rId8"/>
    <p:sldId id="281" r:id="rId9"/>
    <p:sldId id="256" r:id="rId10"/>
    <p:sldId id="257" r:id="rId11"/>
    <p:sldId id="258" r:id="rId12"/>
    <p:sldId id="378" r:id="rId13"/>
    <p:sldId id="379" r:id="rId14"/>
    <p:sldId id="261" r:id="rId15"/>
    <p:sldId id="262" r:id="rId16"/>
    <p:sldId id="263" r:id="rId17"/>
    <p:sldId id="264" r:id="rId18"/>
    <p:sldId id="265" r:id="rId19"/>
    <p:sldId id="374" r:id="rId20"/>
    <p:sldId id="387" r:id="rId21"/>
    <p:sldId id="381" r:id="rId22"/>
    <p:sldId id="382" r:id="rId23"/>
    <p:sldId id="383" r:id="rId24"/>
    <p:sldId id="384" r:id="rId25"/>
    <p:sldId id="385" r:id="rId26"/>
    <p:sldId id="386" r:id="rId27"/>
    <p:sldId id="375" r:id="rId28"/>
    <p:sldId id="388" r:id="rId29"/>
    <p:sldId id="389" r:id="rId30"/>
    <p:sldId id="390" r:id="rId31"/>
    <p:sldId id="391" r:id="rId32"/>
    <p:sldId id="392" r:id="rId33"/>
    <p:sldId id="377" r:id="rId34"/>
    <p:sldId id="395" r:id="rId35"/>
    <p:sldId id="396" r:id="rId36"/>
    <p:sldId id="397" r:id="rId37"/>
    <p:sldId id="376" r:id="rId38"/>
    <p:sldId id="393" r:id="rId39"/>
    <p:sldId id="394" r:id="rId40"/>
    <p:sldId id="294" r:id="rId41"/>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DD9FF"/>
    <a:srgbClr val="004AAD"/>
    <a:srgbClr val="FFEDB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AFDA249-23B1-4AFD-9C57-0452D96E6A55}" v="26" dt="2024-10-15T19:34:55.83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16" autoAdjust="0"/>
    <p:restoredTop sz="94660"/>
  </p:normalViewPr>
  <p:slideViewPr>
    <p:cSldViewPr snapToGrid="0">
      <p:cViewPr varScale="1">
        <p:scale>
          <a:sx n="98" d="100"/>
          <a:sy n="98" d="100"/>
        </p:scale>
        <p:origin x="96" y="666"/>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viewProps" Target="viewProps.xml"/><Relationship Id="rId4" Type="http://schemas.openxmlformats.org/officeDocument/2006/relationships/slideMaster" Target="slideMasters/slideMaster2.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slideMaster" Target="slideMasters/slideMaster1.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s>
</file>

<file path=ppt/diagrams/_rels/data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svg"/><Relationship Id="rId1" Type="http://schemas.openxmlformats.org/officeDocument/2006/relationships/image" Target="../media/image9.png"/><Relationship Id="rId4" Type="http://schemas.openxmlformats.org/officeDocument/2006/relationships/image" Target="../media/image12.svg"/></Relationships>
</file>

<file path=ppt/diagrams/_rels/drawing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svg"/><Relationship Id="rId1" Type="http://schemas.openxmlformats.org/officeDocument/2006/relationships/image" Target="../media/image9.png"/><Relationship Id="rId4" Type="http://schemas.openxmlformats.org/officeDocument/2006/relationships/image" Target="../media/image12.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icontext_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bg1"/>
    </dgm:fillClrLst>
    <dgm:linClrLst meth="repeat">
      <a:schemeClr val="lt2">
        <a:alpha val="0"/>
      </a:schemeClr>
    </dgm:linClrLst>
    <dgm:effectClrLst/>
    <dgm:txLinClrLst/>
    <dgm:txFillClrLst meth="repeat">
      <a:schemeClr val="dk1"/>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dgm:fillClrLst>
    <dgm:linClrLst meth="repeat">
      <a:schemeClr val="lt2">
        <a:alpha val="0"/>
      </a:schemeClr>
    </dgm:linClrLst>
    <dgm:effectClrLst/>
    <dgm:txLinClrLst/>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7425FCC-7C1E-403F-BD43-A1F25CF49FF6}" type="doc">
      <dgm:prSet loTypeId="urn:microsoft.com/office/officeart/2005/8/layout/vProcess5" loCatId="process" qsTypeId="urn:microsoft.com/office/officeart/2005/8/quickstyle/simple4" qsCatId="simple" csTypeId="urn:microsoft.com/office/officeart/2005/8/colors/accent1_2" csCatId="accent1" phldr="1"/>
      <dgm:spPr/>
      <dgm:t>
        <a:bodyPr/>
        <a:lstStyle/>
        <a:p>
          <a:endParaRPr lang="en-US"/>
        </a:p>
      </dgm:t>
    </dgm:pt>
    <dgm:pt modelId="{9FD2BA31-5CFE-4055-81B8-C747C11DE51B}">
      <dgm:prSet/>
      <dgm:spPr/>
      <dgm:t>
        <a:bodyPr/>
        <a:lstStyle/>
        <a:p>
          <a:r>
            <a:rPr lang="en-US" dirty="0"/>
            <a:t>Goals of the meeting</a:t>
          </a:r>
        </a:p>
      </dgm:t>
    </dgm:pt>
    <dgm:pt modelId="{5772B62C-D866-454F-B124-F8CD3C306F78}" type="parTrans" cxnId="{7161505D-0BEC-4ED6-9FE5-637C152AF5E6}">
      <dgm:prSet/>
      <dgm:spPr/>
      <dgm:t>
        <a:bodyPr/>
        <a:lstStyle/>
        <a:p>
          <a:endParaRPr lang="en-US"/>
        </a:p>
      </dgm:t>
    </dgm:pt>
    <dgm:pt modelId="{4BE82455-CE2E-4EA8-9E8C-14123B3C8D91}" type="sibTrans" cxnId="{7161505D-0BEC-4ED6-9FE5-637C152AF5E6}">
      <dgm:prSet/>
      <dgm:spPr/>
      <dgm:t>
        <a:bodyPr/>
        <a:lstStyle/>
        <a:p>
          <a:endParaRPr lang="en-US"/>
        </a:p>
      </dgm:t>
    </dgm:pt>
    <dgm:pt modelId="{14788E94-85EE-4529-9067-18BE96AE5782}">
      <dgm:prSet/>
      <dgm:spPr/>
      <dgm:t>
        <a:bodyPr/>
        <a:lstStyle/>
        <a:p>
          <a:r>
            <a:rPr lang="en-US" dirty="0" err="1"/>
            <a:t>Mentimeter</a:t>
          </a:r>
          <a:endParaRPr lang="en-US" dirty="0"/>
        </a:p>
      </dgm:t>
    </dgm:pt>
    <dgm:pt modelId="{1EEC0842-DC20-4997-90E6-AAB53FFE1A82}" type="parTrans" cxnId="{BCCB85F4-D523-46A9-918B-25D5DDAA4577}">
      <dgm:prSet/>
      <dgm:spPr/>
      <dgm:t>
        <a:bodyPr/>
        <a:lstStyle/>
        <a:p>
          <a:endParaRPr lang="en-US"/>
        </a:p>
      </dgm:t>
    </dgm:pt>
    <dgm:pt modelId="{CB9740AB-4318-4FD3-8F4B-38A969123582}" type="sibTrans" cxnId="{BCCB85F4-D523-46A9-918B-25D5DDAA4577}">
      <dgm:prSet/>
      <dgm:spPr/>
      <dgm:t>
        <a:bodyPr/>
        <a:lstStyle/>
        <a:p>
          <a:endParaRPr lang="en-US"/>
        </a:p>
      </dgm:t>
    </dgm:pt>
    <dgm:pt modelId="{B407F2AF-D68A-4F90-BBA9-3746380CDD7E}">
      <dgm:prSet/>
      <dgm:spPr/>
      <dgm:t>
        <a:bodyPr/>
        <a:lstStyle/>
        <a:p>
          <a:r>
            <a:rPr lang="en-US" dirty="0"/>
            <a:t>Plan for the day </a:t>
          </a:r>
        </a:p>
      </dgm:t>
    </dgm:pt>
    <dgm:pt modelId="{36485C50-5ED1-467C-84C4-E56EE8320DE4}" type="parTrans" cxnId="{55F103D4-DC78-4B31-893A-27836AFD1546}">
      <dgm:prSet/>
      <dgm:spPr/>
      <dgm:t>
        <a:bodyPr/>
        <a:lstStyle/>
        <a:p>
          <a:endParaRPr lang="en-US"/>
        </a:p>
      </dgm:t>
    </dgm:pt>
    <dgm:pt modelId="{B7042AE7-AF33-4B81-88AC-F60D9B0ACF08}" type="sibTrans" cxnId="{55F103D4-DC78-4B31-893A-27836AFD1546}">
      <dgm:prSet/>
      <dgm:spPr/>
      <dgm:t>
        <a:bodyPr/>
        <a:lstStyle/>
        <a:p>
          <a:endParaRPr lang="en-US"/>
        </a:p>
      </dgm:t>
    </dgm:pt>
    <dgm:pt modelId="{798BD6C1-0DE0-4A4F-BAB7-5989529A4420}" type="pres">
      <dgm:prSet presAssocID="{27425FCC-7C1E-403F-BD43-A1F25CF49FF6}" presName="outerComposite" presStyleCnt="0">
        <dgm:presLayoutVars>
          <dgm:chMax val="5"/>
          <dgm:dir/>
          <dgm:resizeHandles val="exact"/>
        </dgm:presLayoutVars>
      </dgm:prSet>
      <dgm:spPr/>
    </dgm:pt>
    <dgm:pt modelId="{565FC8EA-45F5-4A86-8B75-3A6627EDD6F7}" type="pres">
      <dgm:prSet presAssocID="{27425FCC-7C1E-403F-BD43-A1F25CF49FF6}" presName="dummyMaxCanvas" presStyleCnt="0">
        <dgm:presLayoutVars/>
      </dgm:prSet>
      <dgm:spPr/>
    </dgm:pt>
    <dgm:pt modelId="{7E666ED7-81C3-46AF-B597-B504A9E0F255}" type="pres">
      <dgm:prSet presAssocID="{27425FCC-7C1E-403F-BD43-A1F25CF49FF6}" presName="ThreeNodes_1" presStyleLbl="node1" presStyleIdx="0" presStyleCnt="3">
        <dgm:presLayoutVars>
          <dgm:bulletEnabled val="1"/>
        </dgm:presLayoutVars>
      </dgm:prSet>
      <dgm:spPr/>
    </dgm:pt>
    <dgm:pt modelId="{944A8AAE-6F7D-4EBF-90BB-759D9656559A}" type="pres">
      <dgm:prSet presAssocID="{27425FCC-7C1E-403F-BD43-A1F25CF49FF6}" presName="ThreeNodes_2" presStyleLbl="node1" presStyleIdx="1" presStyleCnt="3">
        <dgm:presLayoutVars>
          <dgm:bulletEnabled val="1"/>
        </dgm:presLayoutVars>
      </dgm:prSet>
      <dgm:spPr/>
    </dgm:pt>
    <dgm:pt modelId="{2E9E22A3-1630-4768-B435-3E46026554E9}" type="pres">
      <dgm:prSet presAssocID="{27425FCC-7C1E-403F-BD43-A1F25CF49FF6}" presName="ThreeNodes_3" presStyleLbl="node1" presStyleIdx="2" presStyleCnt="3">
        <dgm:presLayoutVars>
          <dgm:bulletEnabled val="1"/>
        </dgm:presLayoutVars>
      </dgm:prSet>
      <dgm:spPr/>
    </dgm:pt>
    <dgm:pt modelId="{5FD67333-D293-4B19-8725-BFA1824E07DB}" type="pres">
      <dgm:prSet presAssocID="{27425FCC-7C1E-403F-BD43-A1F25CF49FF6}" presName="ThreeConn_1-2" presStyleLbl="fgAccFollowNode1" presStyleIdx="0" presStyleCnt="2">
        <dgm:presLayoutVars>
          <dgm:bulletEnabled val="1"/>
        </dgm:presLayoutVars>
      </dgm:prSet>
      <dgm:spPr/>
    </dgm:pt>
    <dgm:pt modelId="{9FA65305-18FF-4E09-B1A2-F37B6F38ED58}" type="pres">
      <dgm:prSet presAssocID="{27425FCC-7C1E-403F-BD43-A1F25CF49FF6}" presName="ThreeConn_2-3" presStyleLbl="fgAccFollowNode1" presStyleIdx="1" presStyleCnt="2">
        <dgm:presLayoutVars>
          <dgm:bulletEnabled val="1"/>
        </dgm:presLayoutVars>
      </dgm:prSet>
      <dgm:spPr/>
    </dgm:pt>
    <dgm:pt modelId="{292F5CCA-8445-46A0-B7FB-11FB61C71B5C}" type="pres">
      <dgm:prSet presAssocID="{27425FCC-7C1E-403F-BD43-A1F25CF49FF6}" presName="ThreeNodes_1_text" presStyleLbl="node1" presStyleIdx="2" presStyleCnt="3">
        <dgm:presLayoutVars>
          <dgm:bulletEnabled val="1"/>
        </dgm:presLayoutVars>
      </dgm:prSet>
      <dgm:spPr/>
    </dgm:pt>
    <dgm:pt modelId="{D274E6F2-0D3E-4A5A-B628-B12C2C9158F6}" type="pres">
      <dgm:prSet presAssocID="{27425FCC-7C1E-403F-BD43-A1F25CF49FF6}" presName="ThreeNodes_2_text" presStyleLbl="node1" presStyleIdx="2" presStyleCnt="3">
        <dgm:presLayoutVars>
          <dgm:bulletEnabled val="1"/>
        </dgm:presLayoutVars>
      </dgm:prSet>
      <dgm:spPr/>
    </dgm:pt>
    <dgm:pt modelId="{58E59485-9A0D-4A1A-A0A9-9FF88F9CF394}" type="pres">
      <dgm:prSet presAssocID="{27425FCC-7C1E-403F-BD43-A1F25CF49FF6}" presName="ThreeNodes_3_text" presStyleLbl="node1" presStyleIdx="2" presStyleCnt="3">
        <dgm:presLayoutVars>
          <dgm:bulletEnabled val="1"/>
        </dgm:presLayoutVars>
      </dgm:prSet>
      <dgm:spPr/>
    </dgm:pt>
  </dgm:ptLst>
  <dgm:cxnLst>
    <dgm:cxn modelId="{7161505D-0BEC-4ED6-9FE5-637C152AF5E6}" srcId="{27425FCC-7C1E-403F-BD43-A1F25CF49FF6}" destId="{9FD2BA31-5CFE-4055-81B8-C747C11DE51B}" srcOrd="0" destOrd="0" parTransId="{5772B62C-D866-454F-B124-F8CD3C306F78}" sibTransId="{4BE82455-CE2E-4EA8-9E8C-14123B3C8D91}"/>
    <dgm:cxn modelId="{E00CEC6C-CD31-4C54-9262-3F59165F6A43}" type="presOf" srcId="{14788E94-85EE-4529-9067-18BE96AE5782}" destId="{58E59485-9A0D-4A1A-A0A9-9FF88F9CF394}" srcOrd="1" destOrd="0" presId="urn:microsoft.com/office/officeart/2005/8/layout/vProcess5"/>
    <dgm:cxn modelId="{63ED4674-86CA-4D8F-994F-550C456E2A8D}" type="presOf" srcId="{9FD2BA31-5CFE-4055-81B8-C747C11DE51B}" destId="{292F5CCA-8445-46A0-B7FB-11FB61C71B5C}" srcOrd="1" destOrd="0" presId="urn:microsoft.com/office/officeart/2005/8/layout/vProcess5"/>
    <dgm:cxn modelId="{9B4C6A58-C270-4274-A580-ACA161C6112A}" type="presOf" srcId="{14788E94-85EE-4529-9067-18BE96AE5782}" destId="{2E9E22A3-1630-4768-B435-3E46026554E9}" srcOrd="0" destOrd="0" presId="urn:microsoft.com/office/officeart/2005/8/layout/vProcess5"/>
    <dgm:cxn modelId="{2B454592-A575-4FCC-BD32-B4007D15DB4E}" type="presOf" srcId="{27425FCC-7C1E-403F-BD43-A1F25CF49FF6}" destId="{798BD6C1-0DE0-4A4F-BAB7-5989529A4420}" srcOrd="0" destOrd="0" presId="urn:microsoft.com/office/officeart/2005/8/layout/vProcess5"/>
    <dgm:cxn modelId="{29751395-1ABD-4A23-A2E0-67AED8B053D3}" type="presOf" srcId="{9FD2BA31-5CFE-4055-81B8-C747C11DE51B}" destId="{7E666ED7-81C3-46AF-B597-B504A9E0F255}" srcOrd="0" destOrd="0" presId="urn:microsoft.com/office/officeart/2005/8/layout/vProcess5"/>
    <dgm:cxn modelId="{391CC2B1-CDD1-4B14-85BC-A58BEC308502}" type="presOf" srcId="{4BE82455-CE2E-4EA8-9E8C-14123B3C8D91}" destId="{5FD67333-D293-4B19-8725-BFA1824E07DB}" srcOrd="0" destOrd="0" presId="urn:microsoft.com/office/officeart/2005/8/layout/vProcess5"/>
    <dgm:cxn modelId="{50ACDDB2-0690-447E-911E-7EDA2A94ECD8}" type="presOf" srcId="{B407F2AF-D68A-4F90-BBA9-3746380CDD7E}" destId="{D274E6F2-0D3E-4A5A-B628-B12C2C9158F6}" srcOrd="1" destOrd="0" presId="urn:microsoft.com/office/officeart/2005/8/layout/vProcess5"/>
    <dgm:cxn modelId="{5D7FB5C2-E00B-4813-9E9E-00CCBF0DEAC3}" type="presOf" srcId="{B407F2AF-D68A-4F90-BBA9-3746380CDD7E}" destId="{944A8AAE-6F7D-4EBF-90BB-759D9656559A}" srcOrd="0" destOrd="0" presId="urn:microsoft.com/office/officeart/2005/8/layout/vProcess5"/>
    <dgm:cxn modelId="{55F103D4-DC78-4B31-893A-27836AFD1546}" srcId="{27425FCC-7C1E-403F-BD43-A1F25CF49FF6}" destId="{B407F2AF-D68A-4F90-BBA9-3746380CDD7E}" srcOrd="1" destOrd="0" parTransId="{36485C50-5ED1-467C-84C4-E56EE8320DE4}" sibTransId="{B7042AE7-AF33-4B81-88AC-F60D9B0ACF08}"/>
    <dgm:cxn modelId="{994F66EB-50FC-4A92-A59F-B8E9919F7A59}" type="presOf" srcId="{B7042AE7-AF33-4B81-88AC-F60D9B0ACF08}" destId="{9FA65305-18FF-4E09-B1A2-F37B6F38ED58}" srcOrd="0" destOrd="0" presId="urn:microsoft.com/office/officeart/2005/8/layout/vProcess5"/>
    <dgm:cxn modelId="{BCCB85F4-D523-46A9-918B-25D5DDAA4577}" srcId="{27425FCC-7C1E-403F-BD43-A1F25CF49FF6}" destId="{14788E94-85EE-4529-9067-18BE96AE5782}" srcOrd="2" destOrd="0" parTransId="{1EEC0842-DC20-4997-90E6-AAB53FFE1A82}" sibTransId="{CB9740AB-4318-4FD3-8F4B-38A969123582}"/>
    <dgm:cxn modelId="{2ABB50EE-671E-4574-9C4D-C004BF21442A}" type="presParOf" srcId="{798BD6C1-0DE0-4A4F-BAB7-5989529A4420}" destId="{565FC8EA-45F5-4A86-8B75-3A6627EDD6F7}" srcOrd="0" destOrd="0" presId="urn:microsoft.com/office/officeart/2005/8/layout/vProcess5"/>
    <dgm:cxn modelId="{D3A6F8E9-14EC-44FB-8C1F-0CAC3E2C125E}" type="presParOf" srcId="{798BD6C1-0DE0-4A4F-BAB7-5989529A4420}" destId="{7E666ED7-81C3-46AF-B597-B504A9E0F255}" srcOrd="1" destOrd="0" presId="urn:microsoft.com/office/officeart/2005/8/layout/vProcess5"/>
    <dgm:cxn modelId="{EFFD0030-63AD-4494-8EAF-5678BADCCBC1}" type="presParOf" srcId="{798BD6C1-0DE0-4A4F-BAB7-5989529A4420}" destId="{944A8AAE-6F7D-4EBF-90BB-759D9656559A}" srcOrd="2" destOrd="0" presId="urn:microsoft.com/office/officeart/2005/8/layout/vProcess5"/>
    <dgm:cxn modelId="{3FBBDC39-97CD-47C4-A786-E38C68A73964}" type="presParOf" srcId="{798BD6C1-0DE0-4A4F-BAB7-5989529A4420}" destId="{2E9E22A3-1630-4768-B435-3E46026554E9}" srcOrd="3" destOrd="0" presId="urn:microsoft.com/office/officeart/2005/8/layout/vProcess5"/>
    <dgm:cxn modelId="{5DA1173E-BC60-416B-8A99-F3A8225F5472}" type="presParOf" srcId="{798BD6C1-0DE0-4A4F-BAB7-5989529A4420}" destId="{5FD67333-D293-4B19-8725-BFA1824E07DB}" srcOrd="4" destOrd="0" presId="urn:microsoft.com/office/officeart/2005/8/layout/vProcess5"/>
    <dgm:cxn modelId="{D36363B1-CE8E-4E0A-AA0B-765F65C8C23C}" type="presParOf" srcId="{798BD6C1-0DE0-4A4F-BAB7-5989529A4420}" destId="{9FA65305-18FF-4E09-B1A2-F37B6F38ED58}" srcOrd="5" destOrd="0" presId="urn:microsoft.com/office/officeart/2005/8/layout/vProcess5"/>
    <dgm:cxn modelId="{81DCBB8C-73DD-4926-B1C1-E6653A680A3A}" type="presParOf" srcId="{798BD6C1-0DE0-4A4F-BAB7-5989529A4420}" destId="{292F5CCA-8445-46A0-B7FB-11FB61C71B5C}" srcOrd="6" destOrd="0" presId="urn:microsoft.com/office/officeart/2005/8/layout/vProcess5"/>
    <dgm:cxn modelId="{B1D79CF4-9D02-4A36-84F2-88739EE003CF}" type="presParOf" srcId="{798BD6C1-0DE0-4A4F-BAB7-5989529A4420}" destId="{D274E6F2-0D3E-4A5A-B628-B12C2C9158F6}" srcOrd="7" destOrd="0" presId="urn:microsoft.com/office/officeart/2005/8/layout/vProcess5"/>
    <dgm:cxn modelId="{FEE60229-8FFD-4C51-AF9D-FC4B18EED59B}" type="presParOf" srcId="{798BD6C1-0DE0-4A4F-BAB7-5989529A4420}" destId="{58E59485-9A0D-4A1A-A0A9-9FF88F9CF394}" srcOrd="8"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53988D5-7965-4AF4-90B0-8799C516D7E0}" type="doc">
      <dgm:prSet loTypeId="urn:microsoft.com/office/officeart/2008/layout/LinedList" loCatId="list" qsTypeId="urn:microsoft.com/office/officeart/2005/8/quickstyle/simple1" qsCatId="simple" csTypeId="urn:microsoft.com/office/officeart/2005/8/colors/colorful2" csCatId="colorful" phldr="1"/>
      <dgm:spPr/>
      <dgm:t>
        <a:bodyPr/>
        <a:lstStyle/>
        <a:p>
          <a:endParaRPr lang="en-US"/>
        </a:p>
      </dgm:t>
    </dgm:pt>
    <dgm:pt modelId="{54813AD6-9512-4D1B-AABC-E7B557365BB7}">
      <dgm:prSet/>
      <dgm:spPr/>
      <dgm:t>
        <a:bodyPr/>
        <a:lstStyle/>
        <a:p>
          <a:pPr>
            <a:lnSpc>
              <a:spcPct val="100000"/>
            </a:lnSpc>
          </a:pPr>
          <a:r>
            <a:rPr lang="en-US"/>
            <a:t>Jennifer M. Trefelner, APR, CPRC, Director of Communications and Development </a:t>
          </a:r>
        </a:p>
      </dgm:t>
    </dgm:pt>
    <dgm:pt modelId="{BF441752-9A33-46A4-BF79-8780D969D450}" type="parTrans" cxnId="{024FDB7A-D039-4ECB-9F0D-89CBA8B4CCC5}">
      <dgm:prSet/>
      <dgm:spPr/>
      <dgm:t>
        <a:bodyPr/>
        <a:lstStyle/>
        <a:p>
          <a:endParaRPr lang="en-US"/>
        </a:p>
      </dgm:t>
    </dgm:pt>
    <dgm:pt modelId="{857563D2-28AD-4E5D-8083-B9418A0BFFF2}" type="sibTrans" cxnId="{024FDB7A-D039-4ECB-9F0D-89CBA8B4CCC5}">
      <dgm:prSet/>
      <dgm:spPr/>
      <dgm:t>
        <a:bodyPr/>
        <a:lstStyle/>
        <a:p>
          <a:endParaRPr lang="en-US"/>
        </a:p>
      </dgm:t>
    </dgm:pt>
    <dgm:pt modelId="{394E59B1-5AED-4EAD-9E7D-2B9817788F41}">
      <dgm:prSet/>
      <dgm:spPr/>
      <dgm:t>
        <a:bodyPr/>
        <a:lstStyle/>
        <a:p>
          <a:pPr>
            <a:lnSpc>
              <a:spcPct val="100000"/>
            </a:lnSpc>
          </a:pPr>
          <a:r>
            <a:rPr lang="en-US"/>
            <a:t>Jackie Nadel, Multimedia Graphic Design Coordinator</a:t>
          </a:r>
        </a:p>
      </dgm:t>
    </dgm:pt>
    <dgm:pt modelId="{AFCC159E-A093-4672-9C32-65D331AEB859}" type="parTrans" cxnId="{2A084BD3-EAA5-459F-8F54-13D2523CF6F6}">
      <dgm:prSet/>
      <dgm:spPr/>
      <dgm:t>
        <a:bodyPr/>
        <a:lstStyle/>
        <a:p>
          <a:endParaRPr lang="en-US"/>
        </a:p>
      </dgm:t>
    </dgm:pt>
    <dgm:pt modelId="{568E6E0E-36A2-4054-98CA-314D7E91037E}" type="sibTrans" cxnId="{2A084BD3-EAA5-459F-8F54-13D2523CF6F6}">
      <dgm:prSet/>
      <dgm:spPr/>
      <dgm:t>
        <a:bodyPr/>
        <a:lstStyle/>
        <a:p>
          <a:endParaRPr lang="en-US"/>
        </a:p>
      </dgm:t>
    </dgm:pt>
    <dgm:pt modelId="{3AB0D8FE-D016-4AD2-8528-EFE96130FF06}">
      <dgm:prSet/>
      <dgm:spPr/>
      <dgm:t>
        <a:bodyPr/>
        <a:lstStyle/>
        <a:p>
          <a:pPr>
            <a:lnSpc>
              <a:spcPct val="100000"/>
            </a:lnSpc>
          </a:pPr>
          <a:r>
            <a:rPr lang="en-US"/>
            <a:t>Theresa Kisrow, Communications Manager</a:t>
          </a:r>
          <a:endParaRPr lang="en-US" dirty="0"/>
        </a:p>
      </dgm:t>
    </dgm:pt>
    <dgm:pt modelId="{32071570-D156-49BF-AAA7-2203D52C548A}" type="parTrans" cxnId="{9483ED0A-C0E3-41C6-B490-1254DE7A54BE}">
      <dgm:prSet/>
      <dgm:spPr/>
      <dgm:t>
        <a:bodyPr/>
        <a:lstStyle/>
        <a:p>
          <a:endParaRPr lang="en-US"/>
        </a:p>
      </dgm:t>
    </dgm:pt>
    <dgm:pt modelId="{385B9A06-9DAF-4147-8603-D005C090DA2F}" type="sibTrans" cxnId="{9483ED0A-C0E3-41C6-B490-1254DE7A54BE}">
      <dgm:prSet/>
      <dgm:spPr/>
      <dgm:t>
        <a:bodyPr/>
        <a:lstStyle/>
        <a:p>
          <a:endParaRPr lang="en-US"/>
        </a:p>
      </dgm:t>
    </dgm:pt>
    <dgm:pt modelId="{FFEAE9FC-F0AC-456E-905B-77C3812ADA16}">
      <dgm:prSet/>
      <dgm:spPr/>
      <dgm:t>
        <a:bodyPr/>
        <a:lstStyle/>
        <a:p>
          <a:pPr>
            <a:lnSpc>
              <a:spcPct val="100000"/>
            </a:lnSpc>
          </a:pPr>
          <a:r>
            <a:rPr lang="en-US"/>
            <a:t>Bill Cone, Reporter/Photographer/ Digital Production Coordinator </a:t>
          </a:r>
          <a:endParaRPr lang="en-US" dirty="0"/>
        </a:p>
      </dgm:t>
    </dgm:pt>
    <dgm:pt modelId="{511B0F7F-C1F3-436B-845F-85B88C576832}" type="parTrans" cxnId="{82157962-6926-45DA-B7BE-D19B8F6F9E36}">
      <dgm:prSet/>
      <dgm:spPr/>
      <dgm:t>
        <a:bodyPr/>
        <a:lstStyle/>
        <a:p>
          <a:endParaRPr lang="en-US"/>
        </a:p>
      </dgm:t>
    </dgm:pt>
    <dgm:pt modelId="{050AF154-D60A-468A-BF63-1DBB6C2769D6}" type="sibTrans" cxnId="{82157962-6926-45DA-B7BE-D19B8F6F9E36}">
      <dgm:prSet/>
      <dgm:spPr/>
      <dgm:t>
        <a:bodyPr/>
        <a:lstStyle/>
        <a:p>
          <a:endParaRPr lang="en-US"/>
        </a:p>
      </dgm:t>
    </dgm:pt>
    <dgm:pt modelId="{BCFF62AA-9A6C-4EE5-93F6-E11EEF5E2645}" type="pres">
      <dgm:prSet presAssocID="{253988D5-7965-4AF4-90B0-8799C516D7E0}" presName="vert0" presStyleCnt="0">
        <dgm:presLayoutVars>
          <dgm:dir/>
          <dgm:animOne val="branch"/>
          <dgm:animLvl val="lvl"/>
        </dgm:presLayoutVars>
      </dgm:prSet>
      <dgm:spPr/>
    </dgm:pt>
    <dgm:pt modelId="{7000F651-7D18-4686-A233-09617C3E7F1B}" type="pres">
      <dgm:prSet presAssocID="{54813AD6-9512-4D1B-AABC-E7B557365BB7}" presName="thickLine" presStyleLbl="alignNode1" presStyleIdx="0" presStyleCnt="4"/>
      <dgm:spPr/>
    </dgm:pt>
    <dgm:pt modelId="{04E0D502-B264-4A36-BB41-3744E2B427FB}" type="pres">
      <dgm:prSet presAssocID="{54813AD6-9512-4D1B-AABC-E7B557365BB7}" presName="horz1" presStyleCnt="0"/>
      <dgm:spPr/>
    </dgm:pt>
    <dgm:pt modelId="{8DE203B5-F79A-4704-AB13-C76D14A34CE6}" type="pres">
      <dgm:prSet presAssocID="{54813AD6-9512-4D1B-AABC-E7B557365BB7}" presName="tx1" presStyleLbl="revTx" presStyleIdx="0" presStyleCnt="4"/>
      <dgm:spPr/>
    </dgm:pt>
    <dgm:pt modelId="{97A1961D-756A-4248-A0C0-DCBD711080D1}" type="pres">
      <dgm:prSet presAssocID="{54813AD6-9512-4D1B-AABC-E7B557365BB7}" presName="vert1" presStyleCnt="0"/>
      <dgm:spPr/>
    </dgm:pt>
    <dgm:pt modelId="{0A020434-3845-4C51-B090-812A51974727}" type="pres">
      <dgm:prSet presAssocID="{394E59B1-5AED-4EAD-9E7D-2B9817788F41}" presName="thickLine" presStyleLbl="alignNode1" presStyleIdx="1" presStyleCnt="4"/>
      <dgm:spPr/>
    </dgm:pt>
    <dgm:pt modelId="{BE235B7B-267B-4787-87FF-6AB6999F6715}" type="pres">
      <dgm:prSet presAssocID="{394E59B1-5AED-4EAD-9E7D-2B9817788F41}" presName="horz1" presStyleCnt="0"/>
      <dgm:spPr/>
    </dgm:pt>
    <dgm:pt modelId="{CF09BE5C-603F-4F77-9CB2-C1F0F043375A}" type="pres">
      <dgm:prSet presAssocID="{394E59B1-5AED-4EAD-9E7D-2B9817788F41}" presName="tx1" presStyleLbl="revTx" presStyleIdx="1" presStyleCnt="4"/>
      <dgm:spPr/>
    </dgm:pt>
    <dgm:pt modelId="{E33FF6B2-39FB-4E24-8219-DD6B2F3BBC41}" type="pres">
      <dgm:prSet presAssocID="{394E59B1-5AED-4EAD-9E7D-2B9817788F41}" presName="vert1" presStyleCnt="0"/>
      <dgm:spPr/>
    </dgm:pt>
    <dgm:pt modelId="{9ED2DFD9-0686-4B08-A469-2FC5035B64B2}" type="pres">
      <dgm:prSet presAssocID="{3AB0D8FE-D016-4AD2-8528-EFE96130FF06}" presName="thickLine" presStyleLbl="alignNode1" presStyleIdx="2" presStyleCnt="4"/>
      <dgm:spPr/>
    </dgm:pt>
    <dgm:pt modelId="{64D504A6-8475-464A-AE8C-5AE3491E7022}" type="pres">
      <dgm:prSet presAssocID="{3AB0D8FE-D016-4AD2-8528-EFE96130FF06}" presName="horz1" presStyleCnt="0"/>
      <dgm:spPr/>
    </dgm:pt>
    <dgm:pt modelId="{DE7F9E08-716F-458B-899A-88560E70A275}" type="pres">
      <dgm:prSet presAssocID="{3AB0D8FE-D016-4AD2-8528-EFE96130FF06}" presName="tx1" presStyleLbl="revTx" presStyleIdx="2" presStyleCnt="4"/>
      <dgm:spPr/>
    </dgm:pt>
    <dgm:pt modelId="{0DFF6AA4-4989-4656-9235-8323BB662E10}" type="pres">
      <dgm:prSet presAssocID="{3AB0D8FE-D016-4AD2-8528-EFE96130FF06}" presName="vert1" presStyleCnt="0"/>
      <dgm:spPr/>
    </dgm:pt>
    <dgm:pt modelId="{07EF4FE9-6D72-4B83-963F-813B854AD50F}" type="pres">
      <dgm:prSet presAssocID="{FFEAE9FC-F0AC-456E-905B-77C3812ADA16}" presName="thickLine" presStyleLbl="alignNode1" presStyleIdx="3" presStyleCnt="4"/>
      <dgm:spPr/>
    </dgm:pt>
    <dgm:pt modelId="{A7E432C3-7C9E-4BFB-9433-B1E0135FE10A}" type="pres">
      <dgm:prSet presAssocID="{FFEAE9FC-F0AC-456E-905B-77C3812ADA16}" presName="horz1" presStyleCnt="0"/>
      <dgm:spPr/>
    </dgm:pt>
    <dgm:pt modelId="{C13F7239-4FF4-4A3E-A924-55F2832F1D10}" type="pres">
      <dgm:prSet presAssocID="{FFEAE9FC-F0AC-456E-905B-77C3812ADA16}" presName="tx1" presStyleLbl="revTx" presStyleIdx="3" presStyleCnt="4"/>
      <dgm:spPr/>
    </dgm:pt>
    <dgm:pt modelId="{ABDB068E-5238-4BE7-A1F6-B8B43529396F}" type="pres">
      <dgm:prSet presAssocID="{FFEAE9FC-F0AC-456E-905B-77C3812ADA16}" presName="vert1" presStyleCnt="0"/>
      <dgm:spPr/>
    </dgm:pt>
  </dgm:ptLst>
  <dgm:cxnLst>
    <dgm:cxn modelId="{05131505-4D60-49AB-830E-7D89D1BE4C53}" type="presOf" srcId="{54813AD6-9512-4D1B-AABC-E7B557365BB7}" destId="{8DE203B5-F79A-4704-AB13-C76D14A34CE6}" srcOrd="0" destOrd="0" presId="urn:microsoft.com/office/officeart/2008/layout/LinedList"/>
    <dgm:cxn modelId="{9483ED0A-C0E3-41C6-B490-1254DE7A54BE}" srcId="{253988D5-7965-4AF4-90B0-8799C516D7E0}" destId="{3AB0D8FE-D016-4AD2-8528-EFE96130FF06}" srcOrd="2" destOrd="0" parTransId="{32071570-D156-49BF-AAA7-2203D52C548A}" sibTransId="{385B9A06-9DAF-4147-8603-D005C090DA2F}"/>
    <dgm:cxn modelId="{81000D36-9709-4630-B26B-A8FD418D7B3A}" type="presOf" srcId="{3AB0D8FE-D016-4AD2-8528-EFE96130FF06}" destId="{DE7F9E08-716F-458B-899A-88560E70A275}" srcOrd="0" destOrd="0" presId="urn:microsoft.com/office/officeart/2008/layout/LinedList"/>
    <dgm:cxn modelId="{71C75540-B27E-449F-90D7-2D5E4826C078}" type="presOf" srcId="{FFEAE9FC-F0AC-456E-905B-77C3812ADA16}" destId="{C13F7239-4FF4-4A3E-A924-55F2832F1D10}" srcOrd="0" destOrd="0" presId="urn:microsoft.com/office/officeart/2008/layout/LinedList"/>
    <dgm:cxn modelId="{82157962-6926-45DA-B7BE-D19B8F6F9E36}" srcId="{253988D5-7965-4AF4-90B0-8799C516D7E0}" destId="{FFEAE9FC-F0AC-456E-905B-77C3812ADA16}" srcOrd="3" destOrd="0" parTransId="{511B0F7F-C1F3-436B-845F-85B88C576832}" sibTransId="{050AF154-D60A-468A-BF63-1DBB6C2769D6}"/>
    <dgm:cxn modelId="{024FDB7A-D039-4ECB-9F0D-89CBA8B4CCC5}" srcId="{253988D5-7965-4AF4-90B0-8799C516D7E0}" destId="{54813AD6-9512-4D1B-AABC-E7B557365BB7}" srcOrd="0" destOrd="0" parTransId="{BF441752-9A33-46A4-BF79-8780D969D450}" sibTransId="{857563D2-28AD-4E5D-8083-B9418A0BFFF2}"/>
    <dgm:cxn modelId="{2220AB7D-5065-4C05-99E5-FC6C30A58303}" type="presOf" srcId="{394E59B1-5AED-4EAD-9E7D-2B9817788F41}" destId="{CF09BE5C-603F-4F77-9CB2-C1F0F043375A}" srcOrd="0" destOrd="0" presId="urn:microsoft.com/office/officeart/2008/layout/LinedList"/>
    <dgm:cxn modelId="{22AADABE-A6AD-4122-A4FB-5936D377904F}" type="presOf" srcId="{253988D5-7965-4AF4-90B0-8799C516D7E0}" destId="{BCFF62AA-9A6C-4EE5-93F6-E11EEF5E2645}" srcOrd="0" destOrd="0" presId="urn:microsoft.com/office/officeart/2008/layout/LinedList"/>
    <dgm:cxn modelId="{2A084BD3-EAA5-459F-8F54-13D2523CF6F6}" srcId="{253988D5-7965-4AF4-90B0-8799C516D7E0}" destId="{394E59B1-5AED-4EAD-9E7D-2B9817788F41}" srcOrd="1" destOrd="0" parTransId="{AFCC159E-A093-4672-9C32-65D331AEB859}" sibTransId="{568E6E0E-36A2-4054-98CA-314D7E91037E}"/>
    <dgm:cxn modelId="{FB6CEA02-3CB4-40F2-84B2-8D31A1D34C97}" type="presParOf" srcId="{BCFF62AA-9A6C-4EE5-93F6-E11EEF5E2645}" destId="{7000F651-7D18-4686-A233-09617C3E7F1B}" srcOrd="0" destOrd="0" presId="urn:microsoft.com/office/officeart/2008/layout/LinedList"/>
    <dgm:cxn modelId="{A128E98C-2ECF-4E3E-A332-CA12D2E6B6B5}" type="presParOf" srcId="{BCFF62AA-9A6C-4EE5-93F6-E11EEF5E2645}" destId="{04E0D502-B264-4A36-BB41-3744E2B427FB}" srcOrd="1" destOrd="0" presId="urn:microsoft.com/office/officeart/2008/layout/LinedList"/>
    <dgm:cxn modelId="{640D6996-9751-4484-9B26-CFB9097EC775}" type="presParOf" srcId="{04E0D502-B264-4A36-BB41-3744E2B427FB}" destId="{8DE203B5-F79A-4704-AB13-C76D14A34CE6}" srcOrd="0" destOrd="0" presId="urn:microsoft.com/office/officeart/2008/layout/LinedList"/>
    <dgm:cxn modelId="{DC0DB2AD-2A8C-45BB-913A-C0B1A4AD7C34}" type="presParOf" srcId="{04E0D502-B264-4A36-BB41-3744E2B427FB}" destId="{97A1961D-756A-4248-A0C0-DCBD711080D1}" srcOrd="1" destOrd="0" presId="urn:microsoft.com/office/officeart/2008/layout/LinedList"/>
    <dgm:cxn modelId="{1AE0EB0D-A9B8-43C7-AF82-4132EDCB9AEF}" type="presParOf" srcId="{BCFF62AA-9A6C-4EE5-93F6-E11EEF5E2645}" destId="{0A020434-3845-4C51-B090-812A51974727}" srcOrd="2" destOrd="0" presId="urn:microsoft.com/office/officeart/2008/layout/LinedList"/>
    <dgm:cxn modelId="{C87BBB7E-C6D0-48DD-A497-AC0F54536B4A}" type="presParOf" srcId="{BCFF62AA-9A6C-4EE5-93F6-E11EEF5E2645}" destId="{BE235B7B-267B-4787-87FF-6AB6999F6715}" srcOrd="3" destOrd="0" presId="urn:microsoft.com/office/officeart/2008/layout/LinedList"/>
    <dgm:cxn modelId="{9ED054D4-F068-4ACB-B942-138724995DB1}" type="presParOf" srcId="{BE235B7B-267B-4787-87FF-6AB6999F6715}" destId="{CF09BE5C-603F-4F77-9CB2-C1F0F043375A}" srcOrd="0" destOrd="0" presId="urn:microsoft.com/office/officeart/2008/layout/LinedList"/>
    <dgm:cxn modelId="{283C88B3-8666-4A15-A6FA-E20CE7E85EC9}" type="presParOf" srcId="{BE235B7B-267B-4787-87FF-6AB6999F6715}" destId="{E33FF6B2-39FB-4E24-8219-DD6B2F3BBC41}" srcOrd="1" destOrd="0" presId="urn:microsoft.com/office/officeart/2008/layout/LinedList"/>
    <dgm:cxn modelId="{C5FEB6E0-D4B5-4ADE-AE37-DFD1619D13FD}" type="presParOf" srcId="{BCFF62AA-9A6C-4EE5-93F6-E11EEF5E2645}" destId="{9ED2DFD9-0686-4B08-A469-2FC5035B64B2}" srcOrd="4" destOrd="0" presId="urn:microsoft.com/office/officeart/2008/layout/LinedList"/>
    <dgm:cxn modelId="{775FCD3F-49B3-40FE-86D2-9A54D15213F9}" type="presParOf" srcId="{BCFF62AA-9A6C-4EE5-93F6-E11EEF5E2645}" destId="{64D504A6-8475-464A-AE8C-5AE3491E7022}" srcOrd="5" destOrd="0" presId="urn:microsoft.com/office/officeart/2008/layout/LinedList"/>
    <dgm:cxn modelId="{83BA4D07-BFAA-48ED-B665-66A4A515B076}" type="presParOf" srcId="{64D504A6-8475-464A-AE8C-5AE3491E7022}" destId="{DE7F9E08-716F-458B-899A-88560E70A275}" srcOrd="0" destOrd="0" presId="urn:microsoft.com/office/officeart/2008/layout/LinedList"/>
    <dgm:cxn modelId="{69605979-CE0F-486F-BA72-81368201380F}" type="presParOf" srcId="{64D504A6-8475-464A-AE8C-5AE3491E7022}" destId="{0DFF6AA4-4989-4656-9235-8323BB662E10}" srcOrd="1" destOrd="0" presId="urn:microsoft.com/office/officeart/2008/layout/LinedList"/>
    <dgm:cxn modelId="{CB23C855-514A-45D3-B3F7-5474DC6C2BD7}" type="presParOf" srcId="{BCFF62AA-9A6C-4EE5-93F6-E11EEF5E2645}" destId="{07EF4FE9-6D72-4B83-963F-813B854AD50F}" srcOrd="6" destOrd="0" presId="urn:microsoft.com/office/officeart/2008/layout/LinedList"/>
    <dgm:cxn modelId="{84DA5628-9746-46B2-B4B7-23AA79C87A14}" type="presParOf" srcId="{BCFF62AA-9A6C-4EE5-93F6-E11EEF5E2645}" destId="{A7E432C3-7C9E-4BFB-9433-B1E0135FE10A}" srcOrd="7" destOrd="0" presId="urn:microsoft.com/office/officeart/2008/layout/LinedList"/>
    <dgm:cxn modelId="{916EB50A-8DEF-4226-85DD-4FB770277C97}" type="presParOf" srcId="{A7E432C3-7C9E-4BFB-9433-B1E0135FE10A}" destId="{C13F7239-4FF4-4A3E-A924-55F2832F1D10}" srcOrd="0" destOrd="0" presId="urn:microsoft.com/office/officeart/2008/layout/LinedList"/>
    <dgm:cxn modelId="{A6C10693-ED75-478A-80BF-EE281E449FB8}" type="presParOf" srcId="{A7E432C3-7C9E-4BFB-9433-B1E0135FE10A}" destId="{ABDB068E-5238-4BE7-A1F6-B8B43529396F}"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B53796E-E053-44B8-9087-487D04C368CE}" type="doc">
      <dgm:prSet loTypeId="urn:microsoft.com/office/officeart/2018/2/layout/IconVerticalSolidList" loCatId="icon" qsTypeId="urn:microsoft.com/office/officeart/2005/8/quickstyle/simple1" qsCatId="simple" csTypeId="urn:microsoft.com/office/officeart/2018/5/colors/Iconchunking_neutralicontext_accent0_3" csCatId="mainScheme" phldr="1"/>
      <dgm:spPr/>
      <dgm:t>
        <a:bodyPr/>
        <a:lstStyle/>
        <a:p>
          <a:endParaRPr lang="en-US"/>
        </a:p>
      </dgm:t>
    </dgm:pt>
    <dgm:pt modelId="{AFB86AD1-DB5B-46FC-B069-7FFF97A6A1F3}">
      <dgm:prSet/>
      <dgm:spPr/>
      <dgm:t>
        <a:bodyPr/>
        <a:lstStyle/>
        <a:p>
          <a:pPr>
            <a:lnSpc>
              <a:spcPct val="100000"/>
            </a:lnSpc>
          </a:pPr>
          <a:r>
            <a:rPr lang="en-US" dirty="0"/>
            <a:t>Name, parish or school, title</a:t>
          </a:r>
        </a:p>
      </dgm:t>
    </dgm:pt>
    <dgm:pt modelId="{AE5F65D6-218C-451B-9858-A7AE0120106A}" type="parTrans" cxnId="{B9A6E021-3910-44C0-8F35-1A1E80F8B7C3}">
      <dgm:prSet/>
      <dgm:spPr/>
      <dgm:t>
        <a:bodyPr/>
        <a:lstStyle/>
        <a:p>
          <a:endParaRPr lang="en-US"/>
        </a:p>
      </dgm:t>
    </dgm:pt>
    <dgm:pt modelId="{5042B5F2-2D97-4913-9EF7-75880F4D51D6}" type="sibTrans" cxnId="{B9A6E021-3910-44C0-8F35-1A1E80F8B7C3}">
      <dgm:prSet/>
      <dgm:spPr/>
      <dgm:t>
        <a:bodyPr/>
        <a:lstStyle/>
        <a:p>
          <a:endParaRPr lang="en-US"/>
        </a:p>
      </dgm:t>
    </dgm:pt>
    <dgm:pt modelId="{6152B416-9027-4EF3-9087-772E2A9C1B24}">
      <dgm:prSet/>
      <dgm:spPr/>
      <dgm:t>
        <a:bodyPr/>
        <a:lstStyle/>
        <a:p>
          <a:pPr>
            <a:lnSpc>
              <a:spcPct val="100000"/>
            </a:lnSpc>
          </a:pPr>
          <a:r>
            <a:rPr lang="en-US" dirty="0"/>
            <a:t>Meet your neighbors! </a:t>
          </a:r>
        </a:p>
      </dgm:t>
    </dgm:pt>
    <dgm:pt modelId="{57DD7974-D52B-4CB3-942B-6D8D95A0A8F4}" type="parTrans" cxnId="{97F4FD39-CFEE-450F-B583-44E14D686B38}">
      <dgm:prSet/>
      <dgm:spPr/>
      <dgm:t>
        <a:bodyPr/>
        <a:lstStyle/>
        <a:p>
          <a:endParaRPr lang="en-US"/>
        </a:p>
      </dgm:t>
    </dgm:pt>
    <dgm:pt modelId="{894BD299-5E34-49A7-BCFB-2248754C060C}" type="sibTrans" cxnId="{97F4FD39-CFEE-450F-B583-44E14D686B38}">
      <dgm:prSet/>
      <dgm:spPr/>
      <dgm:t>
        <a:bodyPr/>
        <a:lstStyle/>
        <a:p>
          <a:endParaRPr lang="en-US"/>
        </a:p>
      </dgm:t>
    </dgm:pt>
    <dgm:pt modelId="{AF2108EE-BDF6-48DF-BCF5-32A4DB817B67}" type="pres">
      <dgm:prSet presAssocID="{3B53796E-E053-44B8-9087-487D04C368CE}" presName="root" presStyleCnt="0">
        <dgm:presLayoutVars>
          <dgm:dir/>
          <dgm:resizeHandles val="exact"/>
        </dgm:presLayoutVars>
      </dgm:prSet>
      <dgm:spPr/>
    </dgm:pt>
    <dgm:pt modelId="{B39BD834-2855-42CD-8DB0-23201BA5684C}" type="pres">
      <dgm:prSet presAssocID="{AFB86AD1-DB5B-46FC-B069-7FFF97A6A1F3}" presName="compNode" presStyleCnt="0"/>
      <dgm:spPr/>
    </dgm:pt>
    <dgm:pt modelId="{AE4B3FAE-BFC9-470B-AD66-B9DCB512008D}" type="pres">
      <dgm:prSet presAssocID="{AFB86AD1-DB5B-46FC-B069-7FFF97A6A1F3}" presName="bgRect" presStyleLbl="bgShp" presStyleIdx="0" presStyleCnt="2"/>
      <dgm:spPr/>
    </dgm:pt>
    <dgm:pt modelId="{C4173CD6-3D34-4824-A4EE-0E39A8F44499}" type="pres">
      <dgm:prSet presAssocID="{AFB86AD1-DB5B-46FC-B069-7FFF97A6A1F3}"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eeting"/>
        </a:ext>
      </dgm:extLst>
    </dgm:pt>
    <dgm:pt modelId="{FBFC9980-1D17-4EC1-91E0-F98B683A310A}" type="pres">
      <dgm:prSet presAssocID="{AFB86AD1-DB5B-46FC-B069-7FFF97A6A1F3}" presName="spaceRect" presStyleCnt="0"/>
      <dgm:spPr/>
    </dgm:pt>
    <dgm:pt modelId="{91B53F49-AE04-4901-B588-F770B1AB7444}" type="pres">
      <dgm:prSet presAssocID="{AFB86AD1-DB5B-46FC-B069-7FFF97A6A1F3}" presName="parTx" presStyleLbl="revTx" presStyleIdx="0" presStyleCnt="2">
        <dgm:presLayoutVars>
          <dgm:chMax val="0"/>
          <dgm:chPref val="0"/>
        </dgm:presLayoutVars>
      </dgm:prSet>
      <dgm:spPr/>
    </dgm:pt>
    <dgm:pt modelId="{E74D7FC8-D929-4579-95F8-518082175849}" type="pres">
      <dgm:prSet presAssocID="{5042B5F2-2D97-4913-9EF7-75880F4D51D6}" presName="sibTrans" presStyleCnt="0"/>
      <dgm:spPr/>
    </dgm:pt>
    <dgm:pt modelId="{A7397361-71F8-4493-8C9D-ED7656236006}" type="pres">
      <dgm:prSet presAssocID="{6152B416-9027-4EF3-9087-772E2A9C1B24}" presName="compNode" presStyleCnt="0"/>
      <dgm:spPr/>
    </dgm:pt>
    <dgm:pt modelId="{6CEBFE66-922B-474D-A7A0-72C1B6A60666}" type="pres">
      <dgm:prSet presAssocID="{6152B416-9027-4EF3-9087-772E2A9C1B24}" presName="bgRect" presStyleLbl="bgShp" presStyleIdx="1" presStyleCnt="2"/>
      <dgm:spPr/>
    </dgm:pt>
    <dgm:pt modelId="{7A80D0AA-B5FF-4608-8D2A-EC8FC53C31C3}" type="pres">
      <dgm:prSet presAssocID="{6152B416-9027-4EF3-9087-772E2A9C1B24}"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Envelope"/>
        </a:ext>
      </dgm:extLst>
    </dgm:pt>
    <dgm:pt modelId="{7AB15E8C-6CF8-4C3F-8EDE-72CB5057AF78}" type="pres">
      <dgm:prSet presAssocID="{6152B416-9027-4EF3-9087-772E2A9C1B24}" presName="spaceRect" presStyleCnt="0"/>
      <dgm:spPr/>
    </dgm:pt>
    <dgm:pt modelId="{89716BB8-CD3F-4605-A27D-04E07EA4D294}" type="pres">
      <dgm:prSet presAssocID="{6152B416-9027-4EF3-9087-772E2A9C1B24}" presName="parTx" presStyleLbl="revTx" presStyleIdx="1" presStyleCnt="2">
        <dgm:presLayoutVars>
          <dgm:chMax val="0"/>
          <dgm:chPref val="0"/>
        </dgm:presLayoutVars>
      </dgm:prSet>
      <dgm:spPr/>
    </dgm:pt>
  </dgm:ptLst>
  <dgm:cxnLst>
    <dgm:cxn modelId="{23F49803-F6EF-4A94-9B25-7E1F2D430EC0}" type="presOf" srcId="{6152B416-9027-4EF3-9087-772E2A9C1B24}" destId="{89716BB8-CD3F-4605-A27D-04E07EA4D294}" srcOrd="0" destOrd="0" presId="urn:microsoft.com/office/officeart/2018/2/layout/IconVerticalSolidList"/>
    <dgm:cxn modelId="{B9A6E021-3910-44C0-8F35-1A1E80F8B7C3}" srcId="{3B53796E-E053-44B8-9087-487D04C368CE}" destId="{AFB86AD1-DB5B-46FC-B069-7FFF97A6A1F3}" srcOrd="0" destOrd="0" parTransId="{AE5F65D6-218C-451B-9858-A7AE0120106A}" sibTransId="{5042B5F2-2D97-4913-9EF7-75880F4D51D6}"/>
    <dgm:cxn modelId="{97F4FD39-CFEE-450F-B583-44E14D686B38}" srcId="{3B53796E-E053-44B8-9087-487D04C368CE}" destId="{6152B416-9027-4EF3-9087-772E2A9C1B24}" srcOrd="1" destOrd="0" parTransId="{57DD7974-D52B-4CB3-942B-6D8D95A0A8F4}" sibTransId="{894BD299-5E34-49A7-BCFB-2248754C060C}"/>
    <dgm:cxn modelId="{11937AAF-445A-4DD6-A42B-52EE102FDDDA}" type="presOf" srcId="{AFB86AD1-DB5B-46FC-B069-7FFF97A6A1F3}" destId="{91B53F49-AE04-4901-B588-F770B1AB7444}" srcOrd="0" destOrd="0" presId="urn:microsoft.com/office/officeart/2018/2/layout/IconVerticalSolidList"/>
    <dgm:cxn modelId="{BC5137F5-9D28-4C27-8039-39471FD9E065}" type="presOf" srcId="{3B53796E-E053-44B8-9087-487D04C368CE}" destId="{AF2108EE-BDF6-48DF-BCF5-32A4DB817B67}" srcOrd="0" destOrd="0" presId="urn:microsoft.com/office/officeart/2018/2/layout/IconVerticalSolidList"/>
    <dgm:cxn modelId="{AFC8DBDF-C893-4426-A2E0-97A0DE8E0D56}" type="presParOf" srcId="{AF2108EE-BDF6-48DF-BCF5-32A4DB817B67}" destId="{B39BD834-2855-42CD-8DB0-23201BA5684C}" srcOrd="0" destOrd="0" presId="urn:microsoft.com/office/officeart/2018/2/layout/IconVerticalSolidList"/>
    <dgm:cxn modelId="{D2D529D8-F4CA-4205-8015-2FB097591810}" type="presParOf" srcId="{B39BD834-2855-42CD-8DB0-23201BA5684C}" destId="{AE4B3FAE-BFC9-470B-AD66-B9DCB512008D}" srcOrd="0" destOrd="0" presId="urn:microsoft.com/office/officeart/2018/2/layout/IconVerticalSolidList"/>
    <dgm:cxn modelId="{098A7D9E-B441-4636-862D-DE583FC3AA48}" type="presParOf" srcId="{B39BD834-2855-42CD-8DB0-23201BA5684C}" destId="{C4173CD6-3D34-4824-A4EE-0E39A8F44499}" srcOrd="1" destOrd="0" presId="urn:microsoft.com/office/officeart/2018/2/layout/IconVerticalSolidList"/>
    <dgm:cxn modelId="{F2844FF4-CD55-4678-A2BA-57C31209F87B}" type="presParOf" srcId="{B39BD834-2855-42CD-8DB0-23201BA5684C}" destId="{FBFC9980-1D17-4EC1-91E0-F98B683A310A}" srcOrd="2" destOrd="0" presId="urn:microsoft.com/office/officeart/2018/2/layout/IconVerticalSolidList"/>
    <dgm:cxn modelId="{3089CA76-1153-42AB-AE57-BEF5CCA5E7E9}" type="presParOf" srcId="{B39BD834-2855-42CD-8DB0-23201BA5684C}" destId="{91B53F49-AE04-4901-B588-F770B1AB7444}" srcOrd="3" destOrd="0" presId="urn:microsoft.com/office/officeart/2018/2/layout/IconVerticalSolidList"/>
    <dgm:cxn modelId="{7D47D901-4D0C-48A2-A75B-8719885BEB18}" type="presParOf" srcId="{AF2108EE-BDF6-48DF-BCF5-32A4DB817B67}" destId="{E74D7FC8-D929-4579-95F8-518082175849}" srcOrd="1" destOrd="0" presId="urn:microsoft.com/office/officeart/2018/2/layout/IconVerticalSolidList"/>
    <dgm:cxn modelId="{710DE5B0-A0AF-4AEA-9F45-25239003A93B}" type="presParOf" srcId="{AF2108EE-BDF6-48DF-BCF5-32A4DB817B67}" destId="{A7397361-71F8-4493-8C9D-ED7656236006}" srcOrd="2" destOrd="0" presId="urn:microsoft.com/office/officeart/2018/2/layout/IconVerticalSolidList"/>
    <dgm:cxn modelId="{5356FDB4-9334-4F3E-B3B8-AF71DA9942D1}" type="presParOf" srcId="{A7397361-71F8-4493-8C9D-ED7656236006}" destId="{6CEBFE66-922B-474D-A7A0-72C1B6A60666}" srcOrd="0" destOrd="0" presId="urn:microsoft.com/office/officeart/2018/2/layout/IconVerticalSolidList"/>
    <dgm:cxn modelId="{91287433-9CB0-4247-B49B-5162F935D6B0}" type="presParOf" srcId="{A7397361-71F8-4493-8C9D-ED7656236006}" destId="{7A80D0AA-B5FF-4608-8D2A-EC8FC53C31C3}" srcOrd="1" destOrd="0" presId="urn:microsoft.com/office/officeart/2018/2/layout/IconVerticalSolidList"/>
    <dgm:cxn modelId="{58D51D74-B440-4D53-B7E0-FA539DE23457}" type="presParOf" srcId="{A7397361-71F8-4493-8C9D-ED7656236006}" destId="{7AB15E8C-6CF8-4C3F-8EDE-72CB5057AF78}" srcOrd="2" destOrd="0" presId="urn:microsoft.com/office/officeart/2018/2/layout/IconVerticalSolidList"/>
    <dgm:cxn modelId="{F6BA6B42-691C-408C-9EDE-FF5C3D40C9CA}" type="presParOf" srcId="{A7397361-71F8-4493-8C9D-ED7656236006}" destId="{89716BB8-CD3F-4605-A27D-04E07EA4D294}"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7A86D4B-082F-4A84-BCD4-F37F06C032ED}" type="doc">
      <dgm:prSet loTypeId="urn:microsoft.com/office/officeart/2005/8/layout/list1" loCatId="list" qsTypeId="urn:microsoft.com/office/officeart/2005/8/quickstyle/simple1" qsCatId="simple" csTypeId="urn:microsoft.com/office/officeart/2005/8/colors/colorful1" csCatId="colorful" phldr="1"/>
      <dgm:spPr/>
      <dgm:t>
        <a:bodyPr/>
        <a:lstStyle/>
        <a:p>
          <a:endParaRPr lang="en-US"/>
        </a:p>
      </dgm:t>
    </dgm:pt>
    <dgm:pt modelId="{F563102F-6191-4097-A4FA-DEB81597B21C}">
      <dgm:prSet/>
      <dgm:spPr/>
      <dgm:t>
        <a:bodyPr/>
        <a:lstStyle/>
        <a:p>
          <a:r>
            <a:rPr lang="en-US" dirty="0"/>
            <a:t>Scheduling solutions through automation</a:t>
          </a:r>
        </a:p>
      </dgm:t>
    </dgm:pt>
    <dgm:pt modelId="{A9ED633A-6CA4-4084-AF7B-5A176220B25D}" type="parTrans" cxnId="{2B3C4F08-6E7D-4DF3-B963-F8CC22949581}">
      <dgm:prSet/>
      <dgm:spPr/>
      <dgm:t>
        <a:bodyPr/>
        <a:lstStyle/>
        <a:p>
          <a:endParaRPr lang="en-US"/>
        </a:p>
      </dgm:t>
    </dgm:pt>
    <dgm:pt modelId="{19D3C376-4271-41B3-9A28-61A047B84079}" type="sibTrans" cxnId="{2B3C4F08-6E7D-4DF3-B963-F8CC22949581}">
      <dgm:prSet/>
      <dgm:spPr/>
      <dgm:t>
        <a:bodyPr/>
        <a:lstStyle/>
        <a:p>
          <a:endParaRPr lang="en-US"/>
        </a:p>
      </dgm:t>
    </dgm:pt>
    <dgm:pt modelId="{9468749C-6E27-46FC-AD00-1985F767902E}">
      <dgm:prSet/>
      <dgm:spPr/>
      <dgm:t>
        <a:bodyPr/>
        <a:lstStyle/>
        <a:p>
          <a:r>
            <a:rPr lang="en-US" dirty="0"/>
            <a:t>Calendly, personalized booking, automatic calendar syncing, and more</a:t>
          </a:r>
        </a:p>
      </dgm:t>
    </dgm:pt>
    <dgm:pt modelId="{A6D5ACB7-1930-4B2C-A444-CC53DCC7E4B1}" type="parTrans" cxnId="{06CB0890-4407-4BF5-AB21-68E42B20461A}">
      <dgm:prSet/>
      <dgm:spPr/>
      <dgm:t>
        <a:bodyPr/>
        <a:lstStyle/>
        <a:p>
          <a:endParaRPr lang="en-US"/>
        </a:p>
      </dgm:t>
    </dgm:pt>
    <dgm:pt modelId="{E4189F62-86F9-4E0F-9FB2-FBFEB89B4CD3}" type="sibTrans" cxnId="{06CB0890-4407-4BF5-AB21-68E42B20461A}">
      <dgm:prSet/>
      <dgm:spPr/>
      <dgm:t>
        <a:bodyPr/>
        <a:lstStyle/>
        <a:p>
          <a:endParaRPr lang="en-US"/>
        </a:p>
      </dgm:t>
    </dgm:pt>
    <dgm:pt modelId="{EA379F9D-69B7-4823-81CF-FE684EC89B66}">
      <dgm:prSet/>
      <dgm:spPr/>
      <dgm:t>
        <a:bodyPr/>
        <a:lstStyle/>
        <a:p>
          <a:r>
            <a:rPr lang="en-US" dirty="0"/>
            <a:t>How can Calendly fit your needs?</a:t>
          </a:r>
        </a:p>
      </dgm:t>
    </dgm:pt>
    <dgm:pt modelId="{FA0189DC-2B27-4784-92E2-1EACF02C300C}" type="parTrans" cxnId="{E324ECEA-5523-432F-A575-6250C57D563F}">
      <dgm:prSet/>
      <dgm:spPr/>
      <dgm:t>
        <a:bodyPr/>
        <a:lstStyle/>
        <a:p>
          <a:endParaRPr lang="en-US"/>
        </a:p>
      </dgm:t>
    </dgm:pt>
    <dgm:pt modelId="{41C7C9C9-802C-4263-B1E7-6B124153EF97}" type="sibTrans" cxnId="{E324ECEA-5523-432F-A575-6250C57D563F}">
      <dgm:prSet/>
      <dgm:spPr/>
      <dgm:t>
        <a:bodyPr/>
        <a:lstStyle/>
        <a:p>
          <a:endParaRPr lang="en-US"/>
        </a:p>
      </dgm:t>
    </dgm:pt>
    <dgm:pt modelId="{4F411C21-5178-4D84-8D03-C7AE1EC13D3A}" type="pres">
      <dgm:prSet presAssocID="{47A86D4B-082F-4A84-BCD4-F37F06C032ED}" presName="linear" presStyleCnt="0">
        <dgm:presLayoutVars>
          <dgm:dir/>
          <dgm:animLvl val="lvl"/>
          <dgm:resizeHandles val="exact"/>
        </dgm:presLayoutVars>
      </dgm:prSet>
      <dgm:spPr/>
    </dgm:pt>
    <dgm:pt modelId="{8998117C-D20B-4EA1-9E5E-EBDFEA63C256}" type="pres">
      <dgm:prSet presAssocID="{F563102F-6191-4097-A4FA-DEB81597B21C}" presName="parentLin" presStyleCnt="0"/>
      <dgm:spPr/>
    </dgm:pt>
    <dgm:pt modelId="{6A8381F1-41DB-40EF-AFC3-F3E4DF81EEC3}" type="pres">
      <dgm:prSet presAssocID="{F563102F-6191-4097-A4FA-DEB81597B21C}" presName="parentLeftMargin" presStyleLbl="node1" presStyleIdx="0" presStyleCnt="3"/>
      <dgm:spPr/>
    </dgm:pt>
    <dgm:pt modelId="{2D8230D8-5A8E-40D9-9E62-1225E1CE473B}" type="pres">
      <dgm:prSet presAssocID="{F563102F-6191-4097-A4FA-DEB81597B21C}" presName="parentText" presStyleLbl="node1" presStyleIdx="0" presStyleCnt="3">
        <dgm:presLayoutVars>
          <dgm:chMax val="0"/>
          <dgm:bulletEnabled val="1"/>
        </dgm:presLayoutVars>
      </dgm:prSet>
      <dgm:spPr/>
    </dgm:pt>
    <dgm:pt modelId="{E5B7EC6C-0BAA-4002-A7B5-E2A5080173EF}" type="pres">
      <dgm:prSet presAssocID="{F563102F-6191-4097-A4FA-DEB81597B21C}" presName="negativeSpace" presStyleCnt="0"/>
      <dgm:spPr/>
    </dgm:pt>
    <dgm:pt modelId="{AF69E6AE-B68F-45AC-A159-3CAA559F3538}" type="pres">
      <dgm:prSet presAssocID="{F563102F-6191-4097-A4FA-DEB81597B21C}" presName="childText" presStyleLbl="conFgAcc1" presStyleIdx="0" presStyleCnt="3">
        <dgm:presLayoutVars>
          <dgm:bulletEnabled val="1"/>
        </dgm:presLayoutVars>
      </dgm:prSet>
      <dgm:spPr/>
    </dgm:pt>
    <dgm:pt modelId="{4442B4D7-647E-432A-B075-749F6296D96F}" type="pres">
      <dgm:prSet presAssocID="{19D3C376-4271-41B3-9A28-61A047B84079}" presName="spaceBetweenRectangles" presStyleCnt="0"/>
      <dgm:spPr/>
    </dgm:pt>
    <dgm:pt modelId="{6A27D5B5-9831-4A12-83CC-2C71278736C1}" type="pres">
      <dgm:prSet presAssocID="{9468749C-6E27-46FC-AD00-1985F767902E}" presName="parentLin" presStyleCnt="0"/>
      <dgm:spPr/>
    </dgm:pt>
    <dgm:pt modelId="{148A20D3-ECAE-4C8A-8720-D147A595CD58}" type="pres">
      <dgm:prSet presAssocID="{9468749C-6E27-46FC-AD00-1985F767902E}" presName="parentLeftMargin" presStyleLbl="node1" presStyleIdx="0" presStyleCnt="3"/>
      <dgm:spPr/>
    </dgm:pt>
    <dgm:pt modelId="{E2FF9C23-FAB6-4525-8E9C-789C127FB598}" type="pres">
      <dgm:prSet presAssocID="{9468749C-6E27-46FC-AD00-1985F767902E}" presName="parentText" presStyleLbl="node1" presStyleIdx="1" presStyleCnt="3">
        <dgm:presLayoutVars>
          <dgm:chMax val="0"/>
          <dgm:bulletEnabled val="1"/>
        </dgm:presLayoutVars>
      </dgm:prSet>
      <dgm:spPr/>
    </dgm:pt>
    <dgm:pt modelId="{6D518AD4-8D59-4666-96B2-CAA771574C3D}" type="pres">
      <dgm:prSet presAssocID="{9468749C-6E27-46FC-AD00-1985F767902E}" presName="negativeSpace" presStyleCnt="0"/>
      <dgm:spPr/>
    </dgm:pt>
    <dgm:pt modelId="{52540505-5601-4094-8139-B735ED5A221C}" type="pres">
      <dgm:prSet presAssocID="{9468749C-6E27-46FC-AD00-1985F767902E}" presName="childText" presStyleLbl="conFgAcc1" presStyleIdx="1" presStyleCnt="3">
        <dgm:presLayoutVars>
          <dgm:bulletEnabled val="1"/>
        </dgm:presLayoutVars>
      </dgm:prSet>
      <dgm:spPr/>
    </dgm:pt>
    <dgm:pt modelId="{4803D832-F54B-42B1-BF35-D6D04864C4CF}" type="pres">
      <dgm:prSet presAssocID="{E4189F62-86F9-4E0F-9FB2-FBFEB89B4CD3}" presName="spaceBetweenRectangles" presStyleCnt="0"/>
      <dgm:spPr/>
    </dgm:pt>
    <dgm:pt modelId="{11F3692A-8076-4737-8874-C3A3088B4D78}" type="pres">
      <dgm:prSet presAssocID="{EA379F9D-69B7-4823-81CF-FE684EC89B66}" presName="parentLin" presStyleCnt="0"/>
      <dgm:spPr/>
    </dgm:pt>
    <dgm:pt modelId="{748375E8-45CB-4BB7-AF0C-D8A6141CD840}" type="pres">
      <dgm:prSet presAssocID="{EA379F9D-69B7-4823-81CF-FE684EC89B66}" presName="parentLeftMargin" presStyleLbl="node1" presStyleIdx="1" presStyleCnt="3"/>
      <dgm:spPr/>
    </dgm:pt>
    <dgm:pt modelId="{8BA22515-B697-4C6F-A2DF-8EE8669FF648}" type="pres">
      <dgm:prSet presAssocID="{EA379F9D-69B7-4823-81CF-FE684EC89B66}" presName="parentText" presStyleLbl="node1" presStyleIdx="2" presStyleCnt="3">
        <dgm:presLayoutVars>
          <dgm:chMax val="0"/>
          <dgm:bulletEnabled val="1"/>
        </dgm:presLayoutVars>
      </dgm:prSet>
      <dgm:spPr/>
    </dgm:pt>
    <dgm:pt modelId="{6C558477-552B-4937-89A5-A0EA7C8996A1}" type="pres">
      <dgm:prSet presAssocID="{EA379F9D-69B7-4823-81CF-FE684EC89B66}" presName="negativeSpace" presStyleCnt="0"/>
      <dgm:spPr/>
    </dgm:pt>
    <dgm:pt modelId="{18E7F766-BD07-4AED-8DE3-148D6AA07E15}" type="pres">
      <dgm:prSet presAssocID="{EA379F9D-69B7-4823-81CF-FE684EC89B66}" presName="childText" presStyleLbl="conFgAcc1" presStyleIdx="2" presStyleCnt="3">
        <dgm:presLayoutVars>
          <dgm:bulletEnabled val="1"/>
        </dgm:presLayoutVars>
      </dgm:prSet>
      <dgm:spPr/>
    </dgm:pt>
  </dgm:ptLst>
  <dgm:cxnLst>
    <dgm:cxn modelId="{2B3C4F08-6E7D-4DF3-B963-F8CC22949581}" srcId="{47A86D4B-082F-4A84-BCD4-F37F06C032ED}" destId="{F563102F-6191-4097-A4FA-DEB81597B21C}" srcOrd="0" destOrd="0" parTransId="{A9ED633A-6CA4-4084-AF7B-5A176220B25D}" sibTransId="{19D3C376-4271-41B3-9A28-61A047B84079}"/>
    <dgm:cxn modelId="{150DC23A-049F-42EE-B368-4C55D8F00B87}" type="presOf" srcId="{9468749C-6E27-46FC-AD00-1985F767902E}" destId="{148A20D3-ECAE-4C8A-8720-D147A595CD58}" srcOrd="0" destOrd="0" presId="urn:microsoft.com/office/officeart/2005/8/layout/list1"/>
    <dgm:cxn modelId="{85F4B05C-4786-413B-A8AE-8D37B87C2BC4}" type="presOf" srcId="{F563102F-6191-4097-A4FA-DEB81597B21C}" destId="{6A8381F1-41DB-40EF-AFC3-F3E4DF81EEC3}" srcOrd="0" destOrd="0" presId="urn:microsoft.com/office/officeart/2005/8/layout/list1"/>
    <dgm:cxn modelId="{FFED574B-A2CF-4045-B70F-745CC6D556F7}" type="presOf" srcId="{9468749C-6E27-46FC-AD00-1985F767902E}" destId="{E2FF9C23-FAB6-4525-8E9C-789C127FB598}" srcOrd="1" destOrd="0" presId="urn:microsoft.com/office/officeart/2005/8/layout/list1"/>
    <dgm:cxn modelId="{AEFCFD52-14F4-4F10-83A3-9274FA813505}" type="presOf" srcId="{EA379F9D-69B7-4823-81CF-FE684EC89B66}" destId="{8BA22515-B697-4C6F-A2DF-8EE8669FF648}" srcOrd="1" destOrd="0" presId="urn:microsoft.com/office/officeart/2005/8/layout/list1"/>
    <dgm:cxn modelId="{E6B1BC55-EC65-451D-B16B-2B7ADA20FC5F}" type="presOf" srcId="{47A86D4B-082F-4A84-BCD4-F37F06C032ED}" destId="{4F411C21-5178-4D84-8D03-C7AE1EC13D3A}" srcOrd="0" destOrd="0" presId="urn:microsoft.com/office/officeart/2005/8/layout/list1"/>
    <dgm:cxn modelId="{B325857C-22DD-4105-A640-DE4D5F813A11}" type="presOf" srcId="{EA379F9D-69B7-4823-81CF-FE684EC89B66}" destId="{748375E8-45CB-4BB7-AF0C-D8A6141CD840}" srcOrd="0" destOrd="0" presId="urn:microsoft.com/office/officeart/2005/8/layout/list1"/>
    <dgm:cxn modelId="{06CB0890-4407-4BF5-AB21-68E42B20461A}" srcId="{47A86D4B-082F-4A84-BCD4-F37F06C032ED}" destId="{9468749C-6E27-46FC-AD00-1985F767902E}" srcOrd="1" destOrd="0" parTransId="{A6D5ACB7-1930-4B2C-A444-CC53DCC7E4B1}" sibTransId="{E4189F62-86F9-4E0F-9FB2-FBFEB89B4CD3}"/>
    <dgm:cxn modelId="{508DFFD7-6DB6-4C61-9D74-3C7B981F0F99}" type="presOf" srcId="{F563102F-6191-4097-A4FA-DEB81597B21C}" destId="{2D8230D8-5A8E-40D9-9E62-1225E1CE473B}" srcOrd="1" destOrd="0" presId="urn:microsoft.com/office/officeart/2005/8/layout/list1"/>
    <dgm:cxn modelId="{E324ECEA-5523-432F-A575-6250C57D563F}" srcId="{47A86D4B-082F-4A84-BCD4-F37F06C032ED}" destId="{EA379F9D-69B7-4823-81CF-FE684EC89B66}" srcOrd="2" destOrd="0" parTransId="{FA0189DC-2B27-4784-92E2-1EACF02C300C}" sibTransId="{41C7C9C9-802C-4263-B1E7-6B124153EF97}"/>
    <dgm:cxn modelId="{A2CBF772-C8D1-469F-AC63-5C2A8E0F97E8}" type="presParOf" srcId="{4F411C21-5178-4D84-8D03-C7AE1EC13D3A}" destId="{8998117C-D20B-4EA1-9E5E-EBDFEA63C256}" srcOrd="0" destOrd="0" presId="urn:microsoft.com/office/officeart/2005/8/layout/list1"/>
    <dgm:cxn modelId="{AA36C9DF-6645-466E-8FA2-4D79CCE614B3}" type="presParOf" srcId="{8998117C-D20B-4EA1-9E5E-EBDFEA63C256}" destId="{6A8381F1-41DB-40EF-AFC3-F3E4DF81EEC3}" srcOrd="0" destOrd="0" presId="urn:microsoft.com/office/officeart/2005/8/layout/list1"/>
    <dgm:cxn modelId="{C445CB4A-B314-4E2C-9361-856FD9D45D42}" type="presParOf" srcId="{8998117C-D20B-4EA1-9E5E-EBDFEA63C256}" destId="{2D8230D8-5A8E-40D9-9E62-1225E1CE473B}" srcOrd="1" destOrd="0" presId="urn:microsoft.com/office/officeart/2005/8/layout/list1"/>
    <dgm:cxn modelId="{B91334B8-9A07-4A7E-A99D-7D7163D8A443}" type="presParOf" srcId="{4F411C21-5178-4D84-8D03-C7AE1EC13D3A}" destId="{E5B7EC6C-0BAA-4002-A7B5-E2A5080173EF}" srcOrd="1" destOrd="0" presId="urn:microsoft.com/office/officeart/2005/8/layout/list1"/>
    <dgm:cxn modelId="{158903D3-FA7C-4DE3-A4BA-07230CFD31BE}" type="presParOf" srcId="{4F411C21-5178-4D84-8D03-C7AE1EC13D3A}" destId="{AF69E6AE-B68F-45AC-A159-3CAA559F3538}" srcOrd="2" destOrd="0" presId="urn:microsoft.com/office/officeart/2005/8/layout/list1"/>
    <dgm:cxn modelId="{9B60EE11-7D12-4A16-B0D0-15541464FECE}" type="presParOf" srcId="{4F411C21-5178-4D84-8D03-C7AE1EC13D3A}" destId="{4442B4D7-647E-432A-B075-749F6296D96F}" srcOrd="3" destOrd="0" presId="urn:microsoft.com/office/officeart/2005/8/layout/list1"/>
    <dgm:cxn modelId="{089C7F1C-6C6D-4658-9EC5-6B59A5D24A12}" type="presParOf" srcId="{4F411C21-5178-4D84-8D03-C7AE1EC13D3A}" destId="{6A27D5B5-9831-4A12-83CC-2C71278736C1}" srcOrd="4" destOrd="0" presId="urn:microsoft.com/office/officeart/2005/8/layout/list1"/>
    <dgm:cxn modelId="{02FBB229-87BC-496D-B725-23FE54DC1BBF}" type="presParOf" srcId="{6A27D5B5-9831-4A12-83CC-2C71278736C1}" destId="{148A20D3-ECAE-4C8A-8720-D147A595CD58}" srcOrd="0" destOrd="0" presId="urn:microsoft.com/office/officeart/2005/8/layout/list1"/>
    <dgm:cxn modelId="{94789191-A6DE-4B12-B249-A55E6EB5B4DD}" type="presParOf" srcId="{6A27D5B5-9831-4A12-83CC-2C71278736C1}" destId="{E2FF9C23-FAB6-4525-8E9C-789C127FB598}" srcOrd="1" destOrd="0" presId="urn:microsoft.com/office/officeart/2005/8/layout/list1"/>
    <dgm:cxn modelId="{F88C80CE-3611-4231-974E-6EC78FCB5ADE}" type="presParOf" srcId="{4F411C21-5178-4D84-8D03-C7AE1EC13D3A}" destId="{6D518AD4-8D59-4666-96B2-CAA771574C3D}" srcOrd="5" destOrd="0" presId="urn:microsoft.com/office/officeart/2005/8/layout/list1"/>
    <dgm:cxn modelId="{B68A341E-0DEC-45CD-8593-E2B59D8A9B95}" type="presParOf" srcId="{4F411C21-5178-4D84-8D03-C7AE1EC13D3A}" destId="{52540505-5601-4094-8139-B735ED5A221C}" srcOrd="6" destOrd="0" presId="urn:microsoft.com/office/officeart/2005/8/layout/list1"/>
    <dgm:cxn modelId="{AF2E717F-F2E2-4C5A-804C-B9B4C41A6E6E}" type="presParOf" srcId="{4F411C21-5178-4D84-8D03-C7AE1EC13D3A}" destId="{4803D832-F54B-42B1-BF35-D6D04864C4CF}" srcOrd="7" destOrd="0" presId="urn:microsoft.com/office/officeart/2005/8/layout/list1"/>
    <dgm:cxn modelId="{965F6036-094B-4046-B8FE-43EC8F31EBA5}" type="presParOf" srcId="{4F411C21-5178-4D84-8D03-C7AE1EC13D3A}" destId="{11F3692A-8076-4737-8874-C3A3088B4D78}" srcOrd="8" destOrd="0" presId="urn:microsoft.com/office/officeart/2005/8/layout/list1"/>
    <dgm:cxn modelId="{6CD9DF34-137D-45BD-8D15-9EF09C2F1516}" type="presParOf" srcId="{11F3692A-8076-4737-8874-C3A3088B4D78}" destId="{748375E8-45CB-4BB7-AF0C-D8A6141CD840}" srcOrd="0" destOrd="0" presId="urn:microsoft.com/office/officeart/2005/8/layout/list1"/>
    <dgm:cxn modelId="{1BB86B9B-79A2-43E3-B03D-AC34B9FB8A11}" type="presParOf" srcId="{11F3692A-8076-4737-8874-C3A3088B4D78}" destId="{8BA22515-B697-4C6F-A2DF-8EE8669FF648}" srcOrd="1" destOrd="0" presId="urn:microsoft.com/office/officeart/2005/8/layout/list1"/>
    <dgm:cxn modelId="{99F101D5-F191-4273-A0A3-C2E5F74BFB58}" type="presParOf" srcId="{4F411C21-5178-4D84-8D03-C7AE1EC13D3A}" destId="{6C558477-552B-4937-89A5-A0EA7C8996A1}" srcOrd="9" destOrd="0" presId="urn:microsoft.com/office/officeart/2005/8/layout/list1"/>
    <dgm:cxn modelId="{59C8C382-8875-4021-8D95-C348304AA876}" type="presParOf" srcId="{4F411C21-5178-4D84-8D03-C7AE1EC13D3A}" destId="{18E7F766-BD07-4AED-8DE3-148D6AA07E15}"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7A86D4B-082F-4A84-BCD4-F37F06C032ED}" type="doc">
      <dgm:prSet loTypeId="urn:microsoft.com/office/officeart/2005/8/layout/list1" loCatId="list" qsTypeId="urn:microsoft.com/office/officeart/2005/8/quickstyle/simple1" qsCatId="simple" csTypeId="urn:microsoft.com/office/officeart/2005/8/colors/colorful1" csCatId="colorful" phldr="1"/>
      <dgm:spPr/>
      <dgm:t>
        <a:bodyPr/>
        <a:lstStyle/>
        <a:p>
          <a:endParaRPr lang="en-US"/>
        </a:p>
      </dgm:t>
    </dgm:pt>
    <dgm:pt modelId="{F563102F-6191-4097-A4FA-DEB81597B21C}">
      <dgm:prSet/>
      <dgm:spPr/>
      <dgm:t>
        <a:bodyPr/>
        <a:lstStyle/>
        <a:p>
          <a:r>
            <a:rPr lang="en-US" dirty="0"/>
            <a:t>Social media strategies and planning</a:t>
          </a:r>
        </a:p>
      </dgm:t>
    </dgm:pt>
    <dgm:pt modelId="{A9ED633A-6CA4-4084-AF7B-5A176220B25D}" type="parTrans" cxnId="{2B3C4F08-6E7D-4DF3-B963-F8CC22949581}">
      <dgm:prSet/>
      <dgm:spPr/>
      <dgm:t>
        <a:bodyPr/>
        <a:lstStyle/>
        <a:p>
          <a:endParaRPr lang="en-US"/>
        </a:p>
      </dgm:t>
    </dgm:pt>
    <dgm:pt modelId="{19D3C376-4271-41B3-9A28-61A047B84079}" type="sibTrans" cxnId="{2B3C4F08-6E7D-4DF3-B963-F8CC22949581}">
      <dgm:prSet/>
      <dgm:spPr/>
      <dgm:t>
        <a:bodyPr/>
        <a:lstStyle/>
        <a:p>
          <a:endParaRPr lang="en-US"/>
        </a:p>
      </dgm:t>
    </dgm:pt>
    <dgm:pt modelId="{9468749C-6E27-46FC-AD00-1985F767902E}">
      <dgm:prSet/>
      <dgm:spPr/>
      <dgm:t>
        <a:bodyPr/>
        <a:lstStyle/>
        <a:p>
          <a:r>
            <a:rPr lang="en-US" dirty="0"/>
            <a:t>Making the most of your posts through analytics and reviewing your most viewed content</a:t>
          </a:r>
        </a:p>
      </dgm:t>
    </dgm:pt>
    <dgm:pt modelId="{A6D5ACB7-1930-4B2C-A444-CC53DCC7E4B1}" type="parTrans" cxnId="{06CB0890-4407-4BF5-AB21-68E42B20461A}">
      <dgm:prSet/>
      <dgm:spPr/>
      <dgm:t>
        <a:bodyPr/>
        <a:lstStyle/>
        <a:p>
          <a:endParaRPr lang="en-US"/>
        </a:p>
      </dgm:t>
    </dgm:pt>
    <dgm:pt modelId="{E4189F62-86F9-4E0F-9FB2-FBFEB89B4CD3}" type="sibTrans" cxnId="{06CB0890-4407-4BF5-AB21-68E42B20461A}">
      <dgm:prSet/>
      <dgm:spPr/>
      <dgm:t>
        <a:bodyPr/>
        <a:lstStyle/>
        <a:p>
          <a:endParaRPr lang="en-US"/>
        </a:p>
      </dgm:t>
    </dgm:pt>
    <dgm:pt modelId="{EA379F9D-69B7-4823-81CF-FE684EC89B66}">
      <dgm:prSet/>
      <dgm:spPr/>
      <dgm:t>
        <a:bodyPr/>
        <a:lstStyle/>
        <a:p>
          <a:r>
            <a:rPr lang="en-US" dirty="0"/>
            <a:t>Creating content that reaches your audience and maintaining your brand</a:t>
          </a:r>
        </a:p>
      </dgm:t>
    </dgm:pt>
    <dgm:pt modelId="{FA0189DC-2B27-4784-92E2-1EACF02C300C}" type="parTrans" cxnId="{E324ECEA-5523-432F-A575-6250C57D563F}">
      <dgm:prSet/>
      <dgm:spPr/>
      <dgm:t>
        <a:bodyPr/>
        <a:lstStyle/>
        <a:p>
          <a:endParaRPr lang="en-US"/>
        </a:p>
      </dgm:t>
    </dgm:pt>
    <dgm:pt modelId="{41C7C9C9-802C-4263-B1E7-6B124153EF97}" type="sibTrans" cxnId="{E324ECEA-5523-432F-A575-6250C57D563F}">
      <dgm:prSet/>
      <dgm:spPr/>
      <dgm:t>
        <a:bodyPr/>
        <a:lstStyle/>
        <a:p>
          <a:endParaRPr lang="en-US"/>
        </a:p>
      </dgm:t>
    </dgm:pt>
    <dgm:pt modelId="{4F411C21-5178-4D84-8D03-C7AE1EC13D3A}" type="pres">
      <dgm:prSet presAssocID="{47A86D4B-082F-4A84-BCD4-F37F06C032ED}" presName="linear" presStyleCnt="0">
        <dgm:presLayoutVars>
          <dgm:dir/>
          <dgm:animLvl val="lvl"/>
          <dgm:resizeHandles val="exact"/>
        </dgm:presLayoutVars>
      </dgm:prSet>
      <dgm:spPr/>
    </dgm:pt>
    <dgm:pt modelId="{8998117C-D20B-4EA1-9E5E-EBDFEA63C256}" type="pres">
      <dgm:prSet presAssocID="{F563102F-6191-4097-A4FA-DEB81597B21C}" presName="parentLin" presStyleCnt="0"/>
      <dgm:spPr/>
    </dgm:pt>
    <dgm:pt modelId="{6A8381F1-41DB-40EF-AFC3-F3E4DF81EEC3}" type="pres">
      <dgm:prSet presAssocID="{F563102F-6191-4097-A4FA-DEB81597B21C}" presName="parentLeftMargin" presStyleLbl="node1" presStyleIdx="0" presStyleCnt="3"/>
      <dgm:spPr/>
    </dgm:pt>
    <dgm:pt modelId="{2D8230D8-5A8E-40D9-9E62-1225E1CE473B}" type="pres">
      <dgm:prSet presAssocID="{F563102F-6191-4097-A4FA-DEB81597B21C}" presName="parentText" presStyleLbl="node1" presStyleIdx="0" presStyleCnt="3">
        <dgm:presLayoutVars>
          <dgm:chMax val="0"/>
          <dgm:bulletEnabled val="1"/>
        </dgm:presLayoutVars>
      </dgm:prSet>
      <dgm:spPr/>
    </dgm:pt>
    <dgm:pt modelId="{E5B7EC6C-0BAA-4002-A7B5-E2A5080173EF}" type="pres">
      <dgm:prSet presAssocID="{F563102F-6191-4097-A4FA-DEB81597B21C}" presName="negativeSpace" presStyleCnt="0"/>
      <dgm:spPr/>
    </dgm:pt>
    <dgm:pt modelId="{AF69E6AE-B68F-45AC-A159-3CAA559F3538}" type="pres">
      <dgm:prSet presAssocID="{F563102F-6191-4097-A4FA-DEB81597B21C}" presName="childText" presStyleLbl="conFgAcc1" presStyleIdx="0" presStyleCnt="3">
        <dgm:presLayoutVars>
          <dgm:bulletEnabled val="1"/>
        </dgm:presLayoutVars>
      </dgm:prSet>
      <dgm:spPr/>
    </dgm:pt>
    <dgm:pt modelId="{4442B4D7-647E-432A-B075-749F6296D96F}" type="pres">
      <dgm:prSet presAssocID="{19D3C376-4271-41B3-9A28-61A047B84079}" presName="spaceBetweenRectangles" presStyleCnt="0"/>
      <dgm:spPr/>
    </dgm:pt>
    <dgm:pt modelId="{6A27D5B5-9831-4A12-83CC-2C71278736C1}" type="pres">
      <dgm:prSet presAssocID="{9468749C-6E27-46FC-AD00-1985F767902E}" presName="parentLin" presStyleCnt="0"/>
      <dgm:spPr/>
    </dgm:pt>
    <dgm:pt modelId="{148A20D3-ECAE-4C8A-8720-D147A595CD58}" type="pres">
      <dgm:prSet presAssocID="{9468749C-6E27-46FC-AD00-1985F767902E}" presName="parentLeftMargin" presStyleLbl="node1" presStyleIdx="0" presStyleCnt="3"/>
      <dgm:spPr/>
    </dgm:pt>
    <dgm:pt modelId="{E2FF9C23-FAB6-4525-8E9C-789C127FB598}" type="pres">
      <dgm:prSet presAssocID="{9468749C-6E27-46FC-AD00-1985F767902E}" presName="parentText" presStyleLbl="node1" presStyleIdx="1" presStyleCnt="3">
        <dgm:presLayoutVars>
          <dgm:chMax val="0"/>
          <dgm:bulletEnabled val="1"/>
        </dgm:presLayoutVars>
      </dgm:prSet>
      <dgm:spPr/>
    </dgm:pt>
    <dgm:pt modelId="{6D518AD4-8D59-4666-96B2-CAA771574C3D}" type="pres">
      <dgm:prSet presAssocID="{9468749C-6E27-46FC-AD00-1985F767902E}" presName="negativeSpace" presStyleCnt="0"/>
      <dgm:spPr/>
    </dgm:pt>
    <dgm:pt modelId="{52540505-5601-4094-8139-B735ED5A221C}" type="pres">
      <dgm:prSet presAssocID="{9468749C-6E27-46FC-AD00-1985F767902E}" presName="childText" presStyleLbl="conFgAcc1" presStyleIdx="1" presStyleCnt="3">
        <dgm:presLayoutVars>
          <dgm:bulletEnabled val="1"/>
        </dgm:presLayoutVars>
      </dgm:prSet>
      <dgm:spPr/>
    </dgm:pt>
    <dgm:pt modelId="{4803D832-F54B-42B1-BF35-D6D04864C4CF}" type="pres">
      <dgm:prSet presAssocID="{E4189F62-86F9-4E0F-9FB2-FBFEB89B4CD3}" presName="spaceBetweenRectangles" presStyleCnt="0"/>
      <dgm:spPr/>
    </dgm:pt>
    <dgm:pt modelId="{11F3692A-8076-4737-8874-C3A3088B4D78}" type="pres">
      <dgm:prSet presAssocID="{EA379F9D-69B7-4823-81CF-FE684EC89B66}" presName="parentLin" presStyleCnt="0"/>
      <dgm:spPr/>
    </dgm:pt>
    <dgm:pt modelId="{748375E8-45CB-4BB7-AF0C-D8A6141CD840}" type="pres">
      <dgm:prSet presAssocID="{EA379F9D-69B7-4823-81CF-FE684EC89B66}" presName="parentLeftMargin" presStyleLbl="node1" presStyleIdx="1" presStyleCnt="3"/>
      <dgm:spPr/>
    </dgm:pt>
    <dgm:pt modelId="{8BA22515-B697-4C6F-A2DF-8EE8669FF648}" type="pres">
      <dgm:prSet presAssocID="{EA379F9D-69B7-4823-81CF-FE684EC89B66}" presName="parentText" presStyleLbl="node1" presStyleIdx="2" presStyleCnt="3">
        <dgm:presLayoutVars>
          <dgm:chMax val="0"/>
          <dgm:bulletEnabled val="1"/>
        </dgm:presLayoutVars>
      </dgm:prSet>
      <dgm:spPr/>
    </dgm:pt>
    <dgm:pt modelId="{6C558477-552B-4937-89A5-A0EA7C8996A1}" type="pres">
      <dgm:prSet presAssocID="{EA379F9D-69B7-4823-81CF-FE684EC89B66}" presName="negativeSpace" presStyleCnt="0"/>
      <dgm:spPr/>
    </dgm:pt>
    <dgm:pt modelId="{18E7F766-BD07-4AED-8DE3-148D6AA07E15}" type="pres">
      <dgm:prSet presAssocID="{EA379F9D-69B7-4823-81CF-FE684EC89B66}" presName="childText" presStyleLbl="conFgAcc1" presStyleIdx="2" presStyleCnt="3">
        <dgm:presLayoutVars>
          <dgm:bulletEnabled val="1"/>
        </dgm:presLayoutVars>
      </dgm:prSet>
      <dgm:spPr/>
    </dgm:pt>
  </dgm:ptLst>
  <dgm:cxnLst>
    <dgm:cxn modelId="{2B3C4F08-6E7D-4DF3-B963-F8CC22949581}" srcId="{47A86D4B-082F-4A84-BCD4-F37F06C032ED}" destId="{F563102F-6191-4097-A4FA-DEB81597B21C}" srcOrd="0" destOrd="0" parTransId="{A9ED633A-6CA4-4084-AF7B-5A176220B25D}" sibTransId="{19D3C376-4271-41B3-9A28-61A047B84079}"/>
    <dgm:cxn modelId="{150DC23A-049F-42EE-B368-4C55D8F00B87}" type="presOf" srcId="{9468749C-6E27-46FC-AD00-1985F767902E}" destId="{148A20D3-ECAE-4C8A-8720-D147A595CD58}" srcOrd="0" destOrd="0" presId="urn:microsoft.com/office/officeart/2005/8/layout/list1"/>
    <dgm:cxn modelId="{85F4B05C-4786-413B-A8AE-8D37B87C2BC4}" type="presOf" srcId="{F563102F-6191-4097-A4FA-DEB81597B21C}" destId="{6A8381F1-41DB-40EF-AFC3-F3E4DF81EEC3}" srcOrd="0" destOrd="0" presId="urn:microsoft.com/office/officeart/2005/8/layout/list1"/>
    <dgm:cxn modelId="{FFED574B-A2CF-4045-B70F-745CC6D556F7}" type="presOf" srcId="{9468749C-6E27-46FC-AD00-1985F767902E}" destId="{E2FF9C23-FAB6-4525-8E9C-789C127FB598}" srcOrd="1" destOrd="0" presId="urn:microsoft.com/office/officeart/2005/8/layout/list1"/>
    <dgm:cxn modelId="{AEFCFD52-14F4-4F10-83A3-9274FA813505}" type="presOf" srcId="{EA379F9D-69B7-4823-81CF-FE684EC89B66}" destId="{8BA22515-B697-4C6F-A2DF-8EE8669FF648}" srcOrd="1" destOrd="0" presId="urn:microsoft.com/office/officeart/2005/8/layout/list1"/>
    <dgm:cxn modelId="{E6B1BC55-EC65-451D-B16B-2B7ADA20FC5F}" type="presOf" srcId="{47A86D4B-082F-4A84-BCD4-F37F06C032ED}" destId="{4F411C21-5178-4D84-8D03-C7AE1EC13D3A}" srcOrd="0" destOrd="0" presId="urn:microsoft.com/office/officeart/2005/8/layout/list1"/>
    <dgm:cxn modelId="{B325857C-22DD-4105-A640-DE4D5F813A11}" type="presOf" srcId="{EA379F9D-69B7-4823-81CF-FE684EC89B66}" destId="{748375E8-45CB-4BB7-AF0C-D8A6141CD840}" srcOrd="0" destOrd="0" presId="urn:microsoft.com/office/officeart/2005/8/layout/list1"/>
    <dgm:cxn modelId="{06CB0890-4407-4BF5-AB21-68E42B20461A}" srcId="{47A86D4B-082F-4A84-BCD4-F37F06C032ED}" destId="{9468749C-6E27-46FC-AD00-1985F767902E}" srcOrd="1" destOrd="0" parTransId="{A6D5ACB7-1930-4B2C-A444-CC53DCC7E4B1}" sibTransId="{E4189F62-86F9-4E0F-9FB2-FBFEB89B4CD3}"/>
    <dgm:cxn modelId="{508DFFD7-6DB6-4C61-9D74-3C7B981F0F99}" type="presOf" srcId="{F563102F-6191-4097-A4FA-DEB81597B21C}" destId="{2D8230D8-5A8E-40D9-9E62-1225E1CE473B}" srcOrd="1" destOrd="0" presId="urn:microsoft.com/office/officeart/2005/8/layout/list1"/>
    <dgm:cxn modelId="{E324ECEA-5523-432F-A575-6250C57D563F}" srcId="{47A86D4B-082F-4A84-BCD4-F37F06C032ED}" destId="{EA379F9D-69B7-4823-81CF-FE684EC89B66}" srcOrd="2" destOrd="0" parTransId="{FA0189DC-2B27-4784-92E2-1EACF02C300C}" sibTransId="{41C7C9C9-802C-4263-B1E7-6B124153EF97}"/>
    <dgm:cxn modelId="{A2CBF772-C8D1-469F-AC63-5C2A8E0F97E8}" type="presParOf" srcId="{4F411C21-5178-4D84-8D03-C7AE1EC13D3A}" destId="{8998117C-D20B-4EA1-9E5E-EBDFEA63C256}" srcOrd="0" destOrd="0" presId="urn:microsoft.com/office/officeart/2005/8/layout/list1"/>
    <dgm:cxn modelId="{AA36C9DF-6645-466E-8FA2-4D79CCE614B3}" type="presParOf" srcId="{8998117C-D20B-4EA1-9E5E-EBDFEA63C256}" destId="{6A8381F1-41DB-40EF-AFC3-F3E4DF81EEC3}" srcOrd="0" destOrd="0" presId="urn:microsoft.com/office/officeart/2005/8/layout/list1"/>
    <dgm:cxn modelId="{C445CB4A-B314-4E2C-9361-856FD9D45D42}" type="presParOf" srcId="{8998117C-D20B-4EA1-9E5E-EBDFEA63C256}" destId="{2D8230D8-5A8E-40D9-9E62-1225E1CE473B}" srcOrd="1" destOrd="0" presId="urn:microsoft.com/office/officeart/2005/8/layout/list1"/>
    <dgm:cxn modelId="{B91334B8-9A07-4A7E-A99D-7D7163D8A443}" type="presParOf" srcId="{4F411C21-5178-4D84-8D03-C7AE1EC13D3A}" destId="{E5B7EC6C-0BAA-4002-A7B5-E2A5080173EF}" srcOrd="1" destOrd="0" presId="urn:microsoft.com/office/officeart/2005/8/layout/list1"/>
    <dgm:cxn modelId="{158903D3-FA7C-4DE3-A4BA-07230CFD31BE}" type="presParOf" srcId="{4F411C21-5178-4D84-8D03-C7AE1EC13D3A}" destId="{AF69E6AE-B68F-45AC-A159-3CAA559F3538}" srcOrd="2" destOrd="0" presId="urn:microsoft.com/office/officeart/2005/8/layout/list1"/>
    <dgm:cxn modelId="{9B60EE11-7D12-4A16-B0D0-15541464FECE}" type="presParOf" srcId="{4F411C21-5178-4D84-8D03-C7AE1EC13D3A}" destId="{4442B4D7-647E-432A-B075-749F6296D96F}" srcOrd="3" destOrd="0" presId="urn:microsoft.com/office/officeart/2005/8/layout/list1"/>
    <dgm:cxn modelId="{089C7F1C-6C6D-4658-9EC5-6B59A5D24A12}" type="presParOf" srcId="{4F411C21-5178-4D84-8D03-C7AE1EC13D3A}" destId="{6A27D5B5-9831-4A12-83CC-2C71278736C1}" srcOrd="4" destOrd="0" presId="urn:microsoft.com/office/officeart/2005/8/layout/list1"/>
    <dgm:cxn modelId="{02FBB229-87BC-496D-B725-23FE54DC1BBF}" type="presParOf" srcId="{6A27D5B5-9831-4A12-83CC-2C71278736C1}" destId="{148A20D3-ECAE-4C8A-8720-D147A595CD58}" srcOrd="0" destOrd="0" presId="urn:microsoft.com/office/officeart/2005/8/layout/list1"/>
    <dgm:cxn modelId="{94789191-A6DE-4B12-B249-A55E6EB5B4DD}" type="presParOf" srcId="{6A27D5B5-9831-4A12-83CC-2C71278736C1}" destId="{E2FF9C23-FAB6-4525-8E9C-789C127FB598}" srcOrd="1" destOrd="0" presId="urn:microsoft.com/office/officeart/2005/8/layout/list1"/>
    <dgm:cxn modelId="{F88C80CE-3611-4231-974E-6EC78FCB5ADE}" type="presParOf" srcId="{4F411C21-5178-4D84-8D03-C7AE1EC13D3A}" destId="{6D518AD4-8D59-4666-96B2-CAA771574C3D}" srcOrd="5" destOrd="0" presId="urn:microsoft.com/office/officeart/2005/8/layout/list1"/>
    <dgm:cxn modelId="{B68A341E-0DEC-45CD-8593-E2B59D8A9B95}" type="presParOf" srcId="{4F411C21-5178-4D84-8D03-C7AE1EC13D3A}" destId="{52540505-5601-4094-8139-B735ED5A221C}" srcOrd="6" destOrd="0" presId="urn:microsoft.com/office/officeart/2005/8/layout/list1"/>
    <dgm:cxn modelId="{AF2E717F-F2E2-4C5A-804C-B9B4C41A6E6E}" type="presParOf" srcId="{4F411C21-5178-4D84-8D03-C7AE1EC13D3A}" destId="{4803D832-F54B-42B1-BF35-D6D04864C4CF}" srcOrd="7" destOrd="0" presId="urn:microsoft.com/office/officeart/2005/8/layout/list1"/>
    <dgm:cxn modelId="{965F6036-094B-4046-B8FE-43EC8F31EBA5}" type="presParOf" srcId="{4F411C21-5178-4D84-8D03-C7AE1EC13D3A}" destId="{11F3692A-8076-4737-8874-C3A3088B4D78}" srcOrd="8" destOrd="0" presId="urn:microsoft.com/office/officeart/2005/8/layout/list1"/>
    <dgm:cxn modelId="{6CD9DF34-137D-45BD-8D15-9EF09C2F1516}" type="presParOf" srcId="{11F3692A-8076-4737-8874-C3A3088B4D78}" destId="{748375E8-45CB-4BB7-AF0C-D8A6141CD840}" srcOrd="0" destOrd="0" presId="urn:microsoft.com/office/officeart/2005/8/layout/list1"/>
    <dgm:cxn modelId="{1BB86B9B-79A2-43E3-B03D-AC34B9FB8A11}" type="presParOf" srcId="{11F3692A-8076-4737-8874-C3A3088B4D78}" destId="{8BA22515-B697-4C6F-A2DF-8EE8669FF648}" srcOrd="1" destOrd="0" presId="urn:microsoft.com/office/officeart/2005/8/layout/list1"/>
    <dgm:cxn modelId="{99F101D5-F191-4273-A0A3-C2E5F74BFB58}" type="presParOf" srcId="{4F411C21-5178-4D84-8D03-C7AE1EC13D3A}" destId="{6C558477-552B-4937-89A5-A0EA7C8996A1}" srcOrd="9" destOrd="0" presId="urn:microsoft.com/office/officeart/2005/8/layout/list1"/>
    <dgm:cxn modelId="{59C8C382-8875-4021-8D95-C348304AA876}" type="presParOf" srcId="{4F411C21-5178-4D84-8D03-C7AE1EC13D3A}" destId="{18E7F766-BD07-4AED-8DE3-148D6AA07E15}"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7A86D4B-082F-4A84-BCD4-F37F06C032ED}" type="doc">
      <dgm:prSet loTypeId="urn:microsoft.com/office/officeart/2005/8/layout/list1" loCatId="list" qsTypeId="urn:microsoft.com/office/officeart/2005/8/quickstyle/simple1" qsCatId="simple" csTypeId="urn:microsoft.com/office/officeart/2005/8/colors/colorful1" csCatId="colorful" phldr="1"/>
      <dgm:spPr/>
      <dgm:t>
        <a:bodyPr/>
        <a:lstStyle/>
        <a:p>
          <a:endParaRPr lang="en-US"/>
        </a:p>
      </dgm:t>
    </dgm:pt>
    <dgm:pt modelId="{F563102F-6191-4097-A4FA-DEB81597B21C}">
      <dgm:prSet/>
      <dgm:spPr/>
      <dgm:t>
        <a:bodyPr/>
        <a:lstStyle/>
        <a:p>
          <a:r>
            <a:rPr lang="en-US" dirty="0"/>
            <a:t>A weekly newsletter can streamline and organize communication</a:t>
          </a:r>
        </a:p>
      </dgm:t>
    </dgm:pt>
    <dgm:pt modelId="{A9ED633A-6CA4-4084-AF7B-5A176220B25D}" type="parTrans" cxnId="{2B3C4F08-6E7D-4DF3-B963-F8CC22949581}">
      <dgm:prSet/>
      <dgm:spPr/>
      <dgm:t>
        <a:bodyPr/>
        <a:lstStyle/>
        <a:p>
          <a:endParaRPr lang="en-US"/>
        </a:p>
      </dgm:t>
    </dgm:pt>
    <dgm:pt modelId="{19D3C376-4271-41B3-9A28-61A047B84079}" type="sibTrans" cxnId="{2B3C4F08-6E7D-4DF3-B963-F8CC22949581}">
      <dgm:prSet/>
      <dgm:spPr/>
      <dgm:t>
        <a:bodyPr/>
        <a:lstStyle/>
        <a:p>
          <a:endParaRPr lang="en-US"/>
        </a:p>
      </dgm:t>
    </dgm:pt>
    <dgm:pt modelId="{9468749C-6E27-46FC-AD00-1985F767902E}">
      <dgm:prSet/>
      <dgm:spPr/>
      <dgm:t>
        <a:bodyPr/>
        <a:lstStyle/>
        <a:p>
          <a:r>
            <a:rPr lang="en-US" dirty="0"/>
            <a:t>Keep it fun and engaging with news, reminders &amp; graphics</a:t>
          </a:r>
        </a:p>
      </dgm:t>
    </dgm:pt>
    <dgm:pt modelId="{A6D5ACB7-1930-4B2C-A444-CC53DCC7E4B1}" type="parTrans" cxnId="{06CB0890-4407-4BF5-AB21-68E42B20461A}">
      <dgm:prSet/>
      <dgm:spPr/>
      <dgm:t>
        <a:bodyPr/>
        <a:lstStyle/>
        <a:p>
          <a:endParaRPr lang="en-US"/>
        </a:p>
      </dgm:t>
    </dgm:pt>
    <dgm:pt modelId="{E4189F62-86F9-4E0F-9FB2-FBFEB89B4CD3}" type="sibTrans" cxnId="{06CB0890-4407-4BF5-AB21-68E42B20461A}">
      <dgm:prSet/>
      <dgm:spPr/>
      <dgm:t>
        <a:bodyPr/>
        <a:lstStyle/>
        <a:p>
          <a:endParaRPr lang="en-US"/>
        </a:p>
      </dgm:t>
    </dgm:pt>
    <dgm:pt modelId="{EA379F9D-69B7-4823-81CF-FE684EC89B66}">
      <dgm:prSet/>
      <dgm:spPr/>
      <dgm:t>
        <a:bodyPr/>
        <a:lstStyle/>
        <a:p>
          <a:r>
            <a:rPr lang="en-US" dirty="0"/>
            <a:t>Engage your whole community through updates &amp; special events</a:t>
          </a:r>
        </a:p>
      </dgm:t>
    </dgm:pt>
    <dgm:pt modelId="{FA0189DC-2B27-4784-92E2-1EACF02C300C}" type="parTrans" cxnId="{E324ECEA-5523-432F-A575-6250C57D563F}">
      <dgm:prSet/>
      <dgm:spPr/>
      <dgm:t>
        <a:bodyPr/>
        <a:lstStyle/>
        <a:p>
          <a:endParaRPr lang="en-US"/>
        </a:p>
      </dgm:t>
    </dgm:pt>
    <dgm:pt modelId="{41C7C9C9-802C-4263-B1E7-6B124153EF97}" type="sibTrans" cxnId="{E324ECEA-5523-432F-A575-6250C57D563F}">
      <dgm:prSet/>
      <dgm:spPr/>
      <dgm:t>
        <a:bodyPr/>
        <a:lstStyle/>
        <a:p>
          <a:endParaRPr lang="en-US"/>
        </a:p>
      </dgm:t>
    </dgm:pt>
    <dgm:pt modelId="{4F411C21-5178-4D84-8D03-C7AE1EC13D3A}" type="pres">
      <dgm:prSet presAssocID="{47A86D4B-082F-4A84-BCD4-F37F06C032ED}" presName="linear" presStyleCnt="0">
        <dgm:presLayoutVars>
          <dgm:dir/>
          <dgm:animLvl val="lvl"/>
          <dgm:resizeHandles val="exact"/>
        </dgm:presLayoutVars>
      </dgm:prSet>
      <dgm:spPr/>
    </dgm:pt>
    <dgm:pt modelId="{8998117C-D20B-4EA1-9E5E-EBDFEA63C256}" type="pres">
      <dgm:prSet presAssocID="{F563102F-6191-4097-A4FA-DEB81597B21C}" presName="parentLin" presStyleCnt="0"/>
      <dgm:spPr/>
    </dgm:pt>
    <dgm:pt modelId="{6A8381F1-41DB-40EF-AFC3-F3E4DF81EEC3}" type="pres">
      <dgm:prSet presAssocID="{F563102F-6191-4097-A4FA-DEB81597B21C}" presName="parentLeftMargin" presStyleLbl="node1" presStyleIdx="0" presStyleCnt="3"/>
      <dgm:spPr/>
    </dgm:pt>
    <dgm:pt modelId="{2D8230D8-5A8E-40D9-9E62-1225E1CE473B}" type="pres">
      <dgm:prSet presAssocID="{F563102F-6191-4097-A4FA-DEB81597B21C}" presName="parentText" presStyleLbl="node1" presStyleIdx="0" presStyleCnt="3">
        <dgm:presLayoutVars>
          <dgm:chMax val="0"/>
          <dgm:bulletEnabled val="1"/>
        </dgm:presLayoutVars>
      </dgm:prSet>
      <dgm:spPr/>
    </dgm:pt>
    <dgm:pt modelId="{E5B7EC6C-0BAA-4002-A7B5-E2A5080173EF}" type="pres">
      <dgm:prSet presAssocID="{F563102F-6191-4097-A4FA-DEB81597B21C}" presName="negativeSpace" presStyleCnt="0"/>
      <dgm:spPr/>
    </dgm:pt>
    <dgm:pt modelId="{AF69E6AE-B68F-45AC-A159-3CAA559F3538}" type="pres">
      <dgm:prSet presAssocID="{F563102F-6191-4097-A4FA-DEB81597B21C}" presName="childText" presStyleLbl="conFgAcc1" presStyleIdx="0" presStyleCnt="3">
        <dgm:presLayoutVars>
          <dgm:bulletEnabled val="1"/>
        </dgm:presLayoutVars>
      </dgm:prSet>
      <dgm:spPr/>
    </dgm:pt>
    <dgm:pt modelId="{4442B4D7-647E-432A-B075-749F6296D96F}" type="pres">
      <dgm:prSet presAssocID="{19D3C376-4271-41B3-9A28-61A047B84079}" presName="spaceBetweenRectangles" presStyleCnt="0"/>
      <dgm:spPr/>
    </dgm:pt>
    <dgm:pt modelId="{6A27D5B5-9831-4A12-83CC-2C71278736C1}" type="pres">
      <dgm:prSet presAssocID="{9468749C-6E27-46FC-AD00-1985F767902E}" presName="parentLin" presStyleCnt="0"/>
      <dgm:spPr/>
    </dgm:pt>
    <dgm:pt modelId="{148A20D3-ECAE-4C8A-8720-D147A595CD58}" type="pres">
      <dgm:prSet presAssocID="{9468749C-6E27-46FC-AD00-1985F767902E}" presName="parentLeftMargin" presStyleLbl="node1" presStyleIdx="0" presStyleCnt="3"/>
      <dgm:spPr/>
    </dgm:pt>
    <dgm:pt modelId="{E2FF9C23-FAB6-4525-8E9C-789C127FB598}" type="pres">
      <dgm:prSet presAssocID="{9468749C-6E27-46FC-AD00-1985F767902E}" presName="parentText" presStyleLbl="node1" presStyleIdx="1" presStyleCnt="3">
        <dgm:presLayoutVars>
          <dgm:chMax val="0"/>
          <dgm:bulletEnabled val="1"/>
        </dgm:presLayoutVars>
      </dgm:prSet>
      <dgm:spPr/>
    </dgm:pt>
    <dgm:pt modelId="{6D518AD4-8D59-4666-96B2-CAA771574C3D}" type="pres">
      <dgm:prSet presAssocID="{9468749C-6E27-46FC-AD00-1985F767902E}" presName="negativeSpace" presStyleCnt="0"/>
      <dgm:spPr/>
    </dgm:pt>
    <dgm:pt modelId="{52540505-5601-4094-8139-B735ED5A221C}" type="pres">
      <dgm:prSet presAssocID="{9468749C-6E27-46FC-AD00-1985F767902E}" presName="childText" presStyleLbl="conFgAcc1" presStyleIdx="1" presStyleCnt="3">
        <dgm:presLayoutVars>
          <dgm:bulletEnabled val="1"/>
        </dgm:presLayoutVars>
      </dgm:prSet>
      <dgm:spPr/>
    </dgm:pt>
    <dgm:pt modelId="{4803D832-F54B-42B1-BF35-D6D04864C4CF}" type="pres">
      <dgm:prSet presAssocID="{E4189F62-86F9-4E0F-9FB2-FBFEB89B4CD3}" presName="spaceBetweenRectangles" presStyleCnt="0"/>
      <dgm:spPr/>
    </dgm:pt>
    <dgm:pt modelId="{11F3692A-8076-4737-8874-C3A3088B4D78}" type="pres">
      <dgm:prSet presAssocID="{EA379F9D-69B7-4823-81CF-FE684EC89B66}" presName="parentLin" presStyleCnt="0"/>
      <dgm:spPr/>
    </dgm:pt>
    <dgm:pt modelId="{748375E8-45CB-4BB7-AF0C-D8A6141CD840}" type="pres">
      <dgm:prSet presAssocID="{EA379F9D-69B7-4823-81CF-FE684EC89B66}" presName="parentLeftMargin" presStyleLbl="node1" presStyleIdx="1" presStyleCnt="3"/>
      <dgm:spPr/>
    </dgm:pt>
    <dgm:pt modelId="{8BA22515-B697-4C6F-A2DF-8EE8669FF648}" type="pres">
      <dgm:prSet presAssocID="{EA379F9D-69B7-4823-81CF-FE684EC89B66}" presName="parentText" presStyleLbl="node1" presStyleIdx="2" presStyleCnt="3">
        <dgm:presLayoutVars>
          <dgm:chMax val="0"/>
          <dgm:bulletEnabled val="1"/>
        </dgm:presLayoutVars>
      </dgm:prSet>
      <dgm:spPr/>
    </dgm:pt>
    <dgm:pt modelId="{6C558477-552B-4937-89A5-A0EA7C8996A1}" type="pres">
      <dgm:prSet presAssocID="{EA379F9D-69B7-4823-81CF-FE684EC89B66}" presName="negativeSpace" presStyleCnt="0"/>
      <dgm:spPr/>
    </dgm:pt>
    <dgm:pt modelId="{18E7F766-BD07-4AED-8DE3-148D6AA07E15}" type="pres">
      <dgm:prSet presAssocID="{EA379F9D-69B7-4823-81CF-FE684EC89B66}" presName="childText" presStyleLbl="conFgAcc1" presStyleIdx="2" presStyleCnt="3">
        <dgm:presLayoutVars>
          <dgm:bulletEnabled val="1"/>
        </dgm:presLayoutVars>
      </dgm:prSet>
      <dgm:spPr/>
    </dgm:pt>
  </dgm:ptLst>
  <dgm:cxnLst>
    <dgm:cxn modelId="{2B3C4F08-6E7D-4DF3-B963-F8CC22949581}" srcId="{47A86D4B-082F-4A84-BCD4-F37F06C032ED}" destId="{F563102F-6191-4097-A4FA-DEB81597B21C}" srcOrd="0" destOrd="0" parTransId="{A9ED633A-6CA4-4084-AF7B-5A176220B25D}" sibTransId="{19D3C376-4271-41B3-9A28-61A047B84079}"/>
    <dgm:cxn modelId="{150DC23A-049F-42EE-B368-4C55D8F00B87}" type="presOf" srcId="{9468749C-6E27-46FC-AD00-1985F767902E}" destId="{148A20D3-ECAE-4C8A-8720-D147A595CD58}" srcOrd="0" destOrd="0" presId="urn:microsoft.com/office/officeart/2005/8/layout/list1"/>
    <dgm:cxn modelId="{85F4B05C-4786-413B-A8AE-8D37B87C2BC4}" type="presOf" srcId="{F563102F-6191-4097-A4FA-DEB81597B21C}" destId="{6A8381F1-41DB-40EF-AFC3-F3E4DF81EEC3}" srcOrd="0" destOrd="0" presId="urn:microsoft.com/office/officeart/2005/8/layout/list1"/>
    <dgm:cxn modelId="{FFED574B-A2CF-4045-B70F-745CC6D556F7}" type="presOf" srcId="{9468749C-6E27-46FC-AD00-1985F767902E}" destId="{E2FF9C23-FAB6-4525-8E9C-789C127FB598}" srcOrd="1" destOrd="0" presId="urn:microsoft.com/office/officeart/2005/8/layout/list1"/>
    <dgm:cxn modelId="{AEFCFD52-14F4-4F10-83A3-9274FA813505}" type="presOf" srcId="{EA379F9D-69B7-4823-81CF-FE684EC89B66}" destId="{8BA22515-B697-4C6F-A2DF-8EE8669FF648}" srcOrd="1" destOrd="0" presId="urn:microsoft.com/office/officeart/2005/8/layout/list1"/>
    <dgm:cxn modelId="{E6B1BC55-EC65-451D-B16B-2B7ADA20FC5F}" type="presOf" srcId="{47A86D4B-082F-4A84-BCD4-F37F06C032ED}" destId="{4F411C21-5178-4D84-8D03-C7AE1EC13D3A}" srcOrd="0" destOrd="0" presId="urn:microsoft.com/office/officeart/2005/8/layout/list1"/>
    <dgm:cxn modelId="{B325857C-22DD-4105-A640-DE4D5F813A11}" type="presOf" srcId="{EA379F9D-69B7-4823-81CF-FE684EC89B66}" destId="{748375E8-45CB-4BB7-AF0C-D8A6141CD840}" srcOrd="0" destOrd="0" presId="urn:microsoft.com/office/officeart/2005/8/layout/list1"/>
    <dgm:cxn modelId="{06CB0890-4407-4BF5-AB21-68E42B20461A}" srcId="{47A86D4B-082F-4A84-BCD4-F37F06C032ED}" destId="{9468749C-6E27-46FC-AD00-1985F767902E}" srcOrd="1" destOrd="0" parTransId="{A6D5ACB7-1930-4B2C-A444-CC53DCC7E4B1}" sibTransId="{E4189F62-86F9-4E0F-9FB2-FBFEB89B4CD3}"/>
    <dgm:cxn modelId="{508DFFD7-6DB6-4C61-9D74-3C7B981F0F99}" type="presOf" srcId="{F563102F-6191-4097-A4FA-DEB81597B21C}" destId="{2D8230D8-5A8E-40D9-9E62-1225E1CE473B}" srcOrd="1" destOrd="0" presId="urn:microsoft.com/office/officeart/2005/8/layout/list1"/>
    <dgm:cxn modelId="{E324ECEA-5523-432F-A575-6250C57D563F}" srcId="{47A86D4B-082F-4A84-BCD4-F37F06C032ED}" destId="{EA379F9D-69B7-4823-81CF-FE684EC89B66}" srcOrd="2" destOrd="0" parTransId="{FA0189DC-2B27-4784-92E2-1EACF02C300C}" sibTransId="{41C7C9C9-802C-4263-B1E7-6B124153EF97}"/>
    <dgm:cxn modelId="{A2CBF772-C8D1-469F-AC63-5C2A8E0F97E8}" type="presParOf" srcId="{4F411C21-5178-4D84-8D03-C7AE1EC13D3A}" destId="{8998117C-D20B-4EA1-9E5E-EBDFEA63C256}" srcOrd="0" destOrd="0" presId="urn:microsoft.com/office/officeart/2005/8/layout/list1"/>
    <dgm:cxn modelId="{AA36C9DF-6645-466E-8FA2-4D79CCE614B3}" type="presParOf" srcId="{8998117C-D20B-4EA1-9E5E-EBDFEA63C256}" destId="{6A8381F1-41DB-40EF-AFC3-F3E4DF81EEC3}" srcOrd="0" destOrd="0" presId="urn:microsoft.com/office/officeart/2005/8/layout/list1"/>
    <dgm:cxn modelId="{C445CB4A-B314-4E2C-9361-856FD9D45D42}" type="presParOf" srcId="{8998117C-D20B-4EA1-9E5E-EBDFEA63C256}" destId="{2D8230D8-5A8E-40D9-9E62-1225E1CE473B}" srcOrd="1" destOrd="0" presId="urn:microsoft.com/office/officeart/2005/8/layout/list1"/>
    <dgm:cxn modelId="{B91334B8-9A07-4A7E-A99D-7D7163D8A443}" type="presParOf" srcId="{4F411C21-5178-4D84-8D03-C7AE1EC13D3A}" destId="{E5B7EC6C-0BAA-4002-A7B5-E2A5080173EF}" srcOrd="1" destOrd="0" presId="urn:microsoft.com/office/officeart/2005/8/layout/list1"/>
    <dgm:cxn modelId="{158903D3-FA7C-4DE3-A4BA-07230CFD31BE}" type="presParOf" srcId="{4F411C21-5178-4D84-8D03-C7AE1EC13D3A}" destId="{AF69E6AE-B68F-45AC-A159-3CAA559F3538}" srcOrd="2" destOrd="0" presId="urn:microsoft.com/office/officeart/2005/8/layout/list1"/>
    <dgm:cxn modelId="{9B60EE11-7D12-4A16-B0D0-15541464FECE}" type="presParOf" srcId="{4F411C21-5178-4D84-8D03-C7AE1EC13D3A}" destId="{4442B4D7-647E-432A-B075-749F6296D96F}" srcOrd="3" destOrd="0" presId="urn:microsoft.com/office/officeart/2005/8/layout/list1"/>
    <dgm:cxn modelId="{089C7F1C-6C6D-4658-9EC5-6B59A5D24A12}" type="presParOf" srcId="{4F411C21-5178-4D84-8D03-C7AE1EC13D3A}" destId="{6A27D5B5-9831-4A12-83CC-2C71278736C1}" srcOrd="4" destOrd="0" presId="urn:microsoft.com/office/officeart/2005/8/layout/list1"/>
    <dgm:cxn modelId="{02FBB229-87BC-496D-B725-23FE54DC1BBF}" type="presParOf" srcId="{6A27D5B5-9831-4A12-83CC-2C71278736C1}" destId="{148A20D3-ECAE-4C8A-8720-D147A595CD58}" srcOrd="0" destOrd="0" presId="urn:microsoft.com/office/officeart/2005/8/layout/list1"/>
    <dgm:cxn modelId="{94789191-A6DE-4B12-B249-A55E6EB5B4DD}" type="presParOf" srcId="{6A27D5B5-9831-4A12-83CC-2C71278736C1}" destId="{E2FF9C23-FAB6-4525-8E9C-789C127FB598}" srcOrd="1" destOrd="0" presId="urn:microsoft.com/office/officeart/2005/8/layout/list1"/>
    <dgm:cxn modelId="{F88C80CE-3611-4231-974E-6EC78FCB5ADE}" type="presParOf" srcId="{4F411C21-5178-4D84-8D03-C7AE1EC13D3A}" destId="{6D518AD4-8D59-4666-96B2-CAA771574C3D}" srcOrd="5" destOrd="0" presId="urn:microsoft.com/office/officeart/2005/8/layout/list1"/>
    <dgm:cxn modelId="{B68A341E-0DEC-45CD-8593-E2B59D8A9B95}" type="presParOf" srcId="{4F411C21-5178-4D84-8D03-C7AE1EC13D3A}" destId="{52540505-5601-4094-8139-B735ED5A221C}" srcOrd="6" destOrd="0" presId="urn:microsoft.com/office/officeart/2005/8/layout/list1"/>
    <dgm:cxn modelId="{AF2E717F-F2E2-4C5A-804C-B9B4C41A6E6E}" type="presParOf" srcId="{4F411C21-5178-4D84-8D03-C7AE1EC13D3A}" destId="{4803D832-F54B-42B1-BF35-D6D04864C4CF}" srcOrd="7" destOrd="0" presId="urn:microsoft.com/office/officeart/2005/8/layout/list1"/>
    <dgm:cxn modelId="{965F6036-094B-4046-B8FE-43EC8F31EBA5}" type="presParOf" srcId="{4F411C21-5178-4D84-8D03-C7AE1EC13D3A}" destId="{11F3692A-8076-4737-8874-C3A3088B4D78}" srcOrd="8" destOrd="0" presId="urn:microsoft.com/office/officeart/2005/8/layout/list1"/>
    <dgm:cxn modelId="{6CD9DF34-137D-45BD-8D15-9EF09C2F1516}" type="presParOf" srcId="{11F3692A-8076-4737-8874-C3A3088B4D78}" destId="{748375E8-45CB-4BB7-AF0C-D8A6141CD840}" srcOrd="0" destOrd="0" presId="urn:microsoft.com/office/officeart/2005/8/layout/list1"/>
    <dgm:cxn modelId="{1BB86B9B-79A2-43E3-B03D-AC34B9FB8A11}" type="presParOf" srcId="{11F3692A-8076-4737-8874-C3A3088B4D78}" destId="{8BA22515-B697-4C6F-A2DF-8EE8669FF648}" srcOrd="1" destOrd="0" presId="urn:microsoft.com/office/officeart/2005/8/layout/list1"/>
    <dgm:cxn modelId="{99F101D5-F191-4273-A0A3-C2E5F74BFB58}" type="presParOf" srcId="{4F411C21-5178-4D84-8D03-C7AE1EC13D3A}" destId="{6C558477-552B-4937-89A5-A0EA7C8996A1}" srcOrd="9" destOrd="0" presId="urn:microsoft.com/office/officeart/2005/8/layout/list1"/>
    <dgm:cxn modelId="{59C8C382-8875-4021-8D95-C348304AA876}" type="presParOf" srcId="{4F411C21-5178-4D84-8D03-C7AE1EC13D3A}" destId="{18E7F766-BD07-4AED-8DE3-148D6AA07E15}"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47A86D4B-082F-4A84-BCD4-F37F06C032ED}" type="doc">
      <dgm:prSet loTypeId="urn:microsoft.com/office/officeart/2005/8/layout/list1" loCatId="list" qsTypeId="urn:microsoft.com/office/officeart/2005/8/quickstyle/simple1" qsCatId="simple" csTypeId="urn:microsoft.com/office/officeart/2005/8/colors/colorful1" csCatId="colorful" phldr="1"/>
      <dgm:spPr/>
      <dgm:t>
        <a:bodyPr/>
        <a:lstStyle/>
        <a:p>
          <a:endParaRPr lang="en-US"/>
        </a:p>
      </dgm:t>
    </dgm:pt>
    <dgm:pt modelId="{F563102F-6191-4097-A4FA-DEB81597B21C}">
      <dgm:prSet/>
      <dgm:spPr/>
      <dgm:t>
        <a:bodyPr/>
        <a:lstStyle/>
        <a:p>
          <a:r>
            <a:rPr lang="en-US" dirty="0"/>
            <a:t>Working with Canva to create your own magazine</a:t>
          </a:r>
        </a:p>
      </dgm:t>
    </dgm:pt>
    <dgm:pt modelId="{A9ED633A-6CA4-4084-AF7B-5A176220B25D}" type="parTrans" cxnId="{2B3C4F08-6E7D-4DF3-B963-F8CC22949581}">
      <dgm:prSet/>
      <dgm:spPr/>
      <dgm:t>
        <a:bodyPr/>
        <a:lstStyle/>
        <a:p>
          <a:endParaRPr lang="en-US"/>
        </a:p>
      </dgm:t>
    </dgm:pt>
    <dgm:pt modelId="{19D3C376-4271-41B3-9A28-61A047B84079}" type="sibTrans" cxnId="{2B3C4F08-6E7D-4DF3-B963-F8CC22949581}">
      <dgm:prSet/>
      <dgm:spPr/>
      <dgm:t>
        <a:bodyPr/>
        <a:lstStyle/>
        <a:p>
          <a:endParaRPr lang="en-US"/>
        </a:p>
      </dgm:t>
    </dgm:pt>
    <dgm:pt modelId="{9468749C-6E27-46FC-AD00-1985F767902E}">
      <dgm:prSet/>
      <dgm:spPr/>
      <dgm:t>
        <a:bodyPr/>
        <a:lstStyle/>
        <a:p>
          <a:r>
            <a:rPr lang="en-US" dirty="0"/>
            <a:t>Personalize your parish magazine to your community</a:t>
          </a:r>
        </a:p>
      </dgm:t>
    </dgm:pt>
    <dgm:pt modelId="{A6D5ACB7-1930-4B2C-A444-CC53DCC7E4B1}" type="parTrans" cxnId="{06CB0890-4407-4BF5-AB21-68E42B20461A}">
      <dgm:prSet/>
      <dgm:spPr/>
      <dgm:t>
        <a:bodyPr/>
        <a:lstStyle/>
        <a:p>
          <a:endParaRPr lang="en-US"/>
        </a:p>
      </dgm:t>
    </dgm:pt>
    <dgm:pt modelId="{E4189F62-86F9-4E0F-9FB2-FBFEB89B4CD3}" type="sibTrans" cxnId="{06CB0890-4407-4BF5-AB21-68E42B20461A}">
      <dgm:prSet/>
      <dgm:spPr/>
      <dgm:t>
        <a:bodyPr/>
        <a:lstStyle/>
        <a:p>
          <a:endParaRPr lang="en-US"/>
        </a:p>
      </dgm:t>
    </dgm:pt>
    <dgm:pt modelId="{EA379F9D-69B7-4823-81CF-FE684EC89B66}">
      <dgm:prSet/>
      <dgm:spPr/>
      <dgm:t>
        <a:bodyPr/>
        <a:lstStyle/>
        <a:p>
          <a:r>
            <a:rPr lang="en-US" dirty="0"/>
            <a:t>Working with a graphic designer to complete the project</a:t>
          </a:r>
        </a:p>
      </dgm:t>
    </dgm:pt>
    <dgm:pt modelId="{FA0189DC-2B27-4784-92E2-1EACF02C300C}" type="parTrans" cxnId="{E324ECEA-5523-432F-A575-6250C57D563F}">
      <dgm:prSet/>
      <dgm:spPr/>
      <dgm:t>
        <a:bodyPr/>
        <a:lstStyle/>
        <a:p>
          <a:endParaRPr lang="en-US"/>
        </a:p>
      </dgm:t>
    </dgm:pt>
    <dgm:pt modelId="{41C7C9C9-802C-4263-B1E7-6B124153EF97}" type="sibTrans" cxnId="{E324ECEA-5523-432F-A575-6250C57D563F}">
      <dgm:prSet/>
      <dgm:spPr/>
      <dgm:t>
        <a:bodyPr/>
        <a:lstStyle/>
        <a:p>
          <a:endParaRPr lang="en-US"/>
        </a:p>
      </dgm:t>
    </dgm:pt>
    <dgm:pt modelId="{4F411C21-5178-4D84-8D03-C7AE1EC13D3A}" type="pres">
      <dgm:prSet presAssocID="{47A86D4B-082F-4A84-BCD4-F37F06C032ED}" presName="linear" presStyleCnt="0">
        <dgm:presLayoutVars>
          <dgm:dir/>
          <dgm:animLvl val="lvl"/>
          <dgm:resizeHandles val="exact"/>
        </dgm:presLayoutVars>
      </dgm:prSet>
      <dgm:spPr/>
    </dgm:pt>
    <dgm:pt modelId="{8998117C-D20B-4EA1-9E5E-EBDFEA63C256}" type="pres">
      <dgm:prSet presAssocID="{F563102F-6191-4097-A4FA-DEB81597B21C}" presName="parentLin" presStyleCnt="0"/>
      <dgm:spPr/>
    </dgm:pt>
    <dgm:pt modelId="{6A8381F1-41DB-40EF-AFC3-F3E4DF81EEC3}" type="pres">
      <dgm:prSet presAssocID="{F563102F-6191-4097-A4FA-DEB81597B21C}" presName="parentLeftMargin" presStyleLbl="node1" presStyleIdx="0" presStyleCnt="3"/>
      <dgm:spPr/>
    </dgm:pt>
    <dgm:pt modelId="{2D8230D8-5A8E-40D9-9E62-1225E1CE473B}" type="pres">
      <dgm:prSet presAssocID="{F563102F-6191-4097-A4FA-DEB81597B21C}" presName="parentText" presStyleLbl="node1" presStyleIdx="0" presStyleCnt="3">
        <dgm:presLayoutVars>
          <dgm:chMax val="0"/>
          <dgm:bulletEnabled val="1"/>
        </dgm:presLayoutVars>
      </dgm:prSet>
      <dgm:spPr/>
    </dgm:pt>
    <dgm:pt modelId="{E5B7EC6C-0BAA-4002-A7B5-E2A5080173EF}" type="pres">
      <dgm:prSet presAssocID="{F563102F-6191-4097-A4FA-DEB81597B21C}" presName="negativeSpace" presStyleCnt="0"/>
      <dgm:spPr/>
    </dgm:pt>
    <dgm:pt modelId="{AF69E6AE-B68F-45AC-A159-3CAA559F3538}" type="pres">
      <dgm:prSet presAssocID="{F563102F-6191-4097-A4FA-DEB81597B21C}" presName="childText" presStyleLbl="conFgAcc1" presStyleIdx="0" presStyleCnt="3">
        <dgm:presLayoutVars>
          <dgm:bulletEnabled val="1"/>
        </dgm:presLayoutVars>
      </dgm:prSet>
      <dgm:spPr/>
    </dgm:pt>
    <dgm:pt modelId="{4442B4D7-647E-432A-B075-749F6296D96F}" type="pres">
      <dgm:prSet presAssocID="{19D3C376-4271-41B3-9A28-61A047B84079}" presName="spaceBetweenRectangles" presStyleCnt="0"/>
      <dgm:spPr/>
    </dgm:pt>
    <dgm:pt modelId="{6A27D5B5-9831-4A12-83CC-2C71278736C1}" type="pres">
      <dgm:prSet presAssocID="{9468749C-6E27-46FC-AD00-1985F767902E}" presName="parentLin" presStyleCnt="0"/>
      <dgm:spPr/>
    </dgm:pt>
    <dgm:pt modelId="{148A20D3-ECAE-4C8A-8720-D147A595CD58}" type="pres">
      <dgm:prSet presAssocID="{9468749C-6E27-46FC-AD00-1985F767902E}" presName="parentLeftMargin" presStyleLbl="node1" presStyleIdx="0" presStyleCnt="3"/>
      <dgm:spPr/>
    </dgm:pt>
    <dgm:pt modelId="{E2FF9C23-FAB6-4525-8E9C-789C127FB598}" type="pres">
      <dgm:prSet presAssocID="{9468749C-6E27-46FC-AD00-1985F767902E}" presName="parentText" presStyleLbl="node1" presStyleIdx="1" presStyleCnt="3">
        <dgm:presLayoutVars>
          <dgm:chMax val="0"/>
          <dgm:bulletEnabled val="1"/>
        </dgm:presLayoutVars>
      </dgm:prSet>
      <dgm:spPr/>
    </dgm:pt>
    <dgm:pt modelId="{6D518AD4-8D59-4666-96B2-CAA771574C3D}" type="pres">
      <dgm:prSet presAssocID="{9468749C-6E27-46FC-AD00-1985F767902E}" presName="negativeSpace" presStyleCnt="0"/>
      <dgm:spPr/>
    </dgm:pt>
    <dgm:pt modelId="{52540505-5601-4094-8139-B735ED5A221C}" type="pres">
      <dgm:prSet presAssocID="{9468749C-6E27-46FC-AD00-1985F767902E}" presName="childText" presStyleLbl="conFgAcc1" presStyleIdx="1" presStyleCnt="3">
        <dgm:presLayoutVars>
          <dgm:bulletEnabled val="1"/>
        </dgm:presLayoutVars>
      </dgm:prSet>
      <dgm:spPr/>
    </dgm:pt>
    <dgm:pt modelId="{4803D832-F54B-42B1-BF35-D6D04864C4CF}" type="pres">
      <dgm:prSet presAssocID="{E4189F62-86F9-4E0F-9FB2-FBFEB89B4CD3}" presName="spaceBetweenRectangles" presStyleCnt="0"/>
      <dgm:spPr/>
    </dgm:pt>
    <dgm:pt modelId="{11F3692A-8076-4737-8874-C3A3088B4D78}" type="pres">
      <dgm:prSet presAssocID="{EA379F9D-69B7-4823-81CF-FE684EC89B66}" presName="parentLin" presStyleCnt="0"/>
      <dgm:spPr/>
    </dgm:pt>
    <dgm:pt modelId="{748375E8-45CB-4BB7-AF0C-D8A6141CD840}" type="pres">
      <dgm:prSet presAssocID="{EA379F9D-69B7-4823-81CF-FE684EC89B66}" presName="parentLeftMargin" presStyleLbl="node1" presStyleIdx="1" presStyleCnt="3"/>
      <dgm:spPr/>
    </dgm:pt>
    <dgm:pt modelId="{8BA22515-B697-4C6F-A2DF-8EE8669FF648}" type="pres">
      <dgm:prSet presAssocID="{EA379F9D-69B7-4823-81CF-FE684EC89B66}" presName="parentText" presStyleLbl="node1" presStyleIdx="2" presStyleCnt="3">
        <dgm:presLayoutVars>
          <dgm:chMax val="0"/>
          <dgm:bulletEnabled val="1"/>
        </dgm:presLayoutVars>
      </dgm:prSet>
      <dgm:spPr/>
    </dgm:pt>
    <dgm:pt modelId="{6C558477-552B-4937-89A5-A0EA7C8996A1}" type="pres">
      <dgm:prSet presAssocID="{EA379F9D-69B7-4823-81CF-FE684EC89B66}" presName="negativeSpace" presStyleCnt="0"/>
      <dgm:spPr/>
    </dgm:pt>
    <dgm:pt modelId="{18E7F766-BD07-4AED-8DE3-148D6AA07E15}" type="pres">
      <dgm:prSet presAssocID="{EA379F9D-69B7-4823-81CF-FE684EC89B66}" presName="childText" presStyleLbl="conFgAcc1" presStyleIdx="2" presStyleCnt="3">
        <dgm:presLayoutVars>
          <dgm:bulletEnabled val="1"/>
        </dgm:presLayoutVars>
      </dgm:prSet>
      <dgm:spPr/>
    </dgm:pt>
  </dgm:ptLst>
  <dgm:cxnLst>
    <dgm:cxn modelId="{2B3C4F08-6E7D-4DF3-B963-F8CC22949581}" srcId="{47A86D4B-082F-4A84-BCD4-F37F06C032ED}" destId="{F563102F-6191-4097-A4FA-DEB81597B21C}" srcOrd="0" destOrd="0" parTransId="{A9ED633A-6CA4-4084-AF7B-5A176220B25D}" sibTransId="{19D3C376-4271-41B3-9A28-61A047B84079}"/>
    <dgm:cxn modelId="{150DC23A-049F-42EE-B368-4C55D8F00B87}" type="presOf" srcId="{9468749C-6E27-46FC-AD00-1985F767902E}" destId="{148A20D3-ECAE-4C8A-8720-D147A595CD58}" srcOrd="0" destOrd="0" presId="urn:microsoft.com/office/officeart/2005/8/layout/list1"/>
    <dgm:cxn modelId="{85F4B05C-4786-413B-A8AE-8D37B87C2BC4}" type="presOf" srcId="{F563102F-6191-4097-A4FA-DEB81597B21C}" destId="{6A8381F1-41DB-40EF-AFC3-F3E4DF81EEC3}" srcOrd="0" destOrd="0" presId="urn:microsoft.com/office/officeart/2005/8/layout/list1"/>
    <dgm:cxn modelId="{FFED574B-A2CF-4045-B70F-745CC6D556F7}" type="presOf" srcId="{9468749C-6E27-46FC-AD00-1985F767902E}" destId="{E2FF9C23-FAB6-4525-8E9C-789C127FB598}" srcOrd="1" destOrd="0" presId="urn:microsoft.com/office/officeart/2005/8/layout/list1"/>
    <dgm:cxn modelId="{AEFCFD52-14F4-4F10-83A3-9274FA813505}" type="presOf" srcId="{EA379F9D-69B7-4823-81CF-FE684EC89B66}" destId="{8BA22515-B697-4C6F-A2DF-8EE8669FF648}" srcOrd="1" destOrd="0" presId="urn:microsoft.com/office/officeart/2005/8/layout/list1"/>
    <dgm:cxn modelId="{E6B1BC55-EC65-451D-B16B-2B7ADA20FC5F}" type="presOf" srcId="{47A86D4B-082F-4A84-BCD4-F37F06C032ED}" destId="{4F411C21-5178-4D84-8D03-C7AE1EC13D3A}" srcOrd="0" destOrd="0" presId="urn:microsoft.com/office/officeart/2005/8/layout/list1"/>
    <dgm:cxn modelId="{B325857C-22DD-4105-A640-DE4D5F813A11}" type="presOf" srcId="{EA379F9D-69B7-4823-81CF-FE684EC89B66}" destId="{748375E8-45CB-4BB7-AF0C-D8A6141CD840}" srcOrd="0" destOrd="0" presId="urn:microsoft.com/office/officeart/2005/8/layout/list1"/>
    <dgm:cxn modelId="{06CB0890-4407-4BF5-AB21-68E42B20461A}" srcId="{47A86D4B-082F-4A84-BCD4-F37F06C032ED}" destId="{9468749C-6E27-46FC-AD00-1985F767902E}" srcOrd="1" destOrd="0" parTransId="{A6D5ACB7-1930-4B2C-A444-CC53DCC7E4B1}" sibTransId="{E4189F62-86F9-4E0F-9FB2-FBFEB89B4CD3}"/>
    <dgm:cxn modelId="{508DFFD7-6DB6-4C61-9D74-3C7B981F0F99}" type="presOf" srcId="{F563102F-6191-4097-A4FA-DEB81597B21C}" destId="{2D8230D8-5A8E-40D9-9E62-1225E1CE473B}" srcOrd="1" destOrd="0" presId="urn:microsoft.com/office/officeart/2005/8/layout/list1"/>
    <dgm:cxn modelId="{E324ECEA-5523-432F-A575-6250C57D563F}" srcId="{47A86D4B-082F-4A84-BCD4-F37F06C032ED}" destId="{EA379F9D-69B7-4823-81CF-FE684EC89B66}" srcOrd="2" destOrd="0" parTransId="{FA0189DC-2B27-4784-92E2-1EACF02C300C}" sibTransId="{41C7C9C9-802C-4263-B1E7-6B124153EF97}"/>
    <dgm:cxn modelId="{A2CBF772-C8D1-469F-AC63-5C2A8E0F97E8}" type="presParOf" srcId="{4F411C21-5178-4D84-8D03-C7AE1EC13D3A}" destId="{8998117C-D20B-4EA1-9E5E-EBDFEA63C256}" srcOrd="0" destOrd="0" presId="urn:microsoft.com/office/officeart/2005/8/layout/list1"/>
    <dgm:cxn modelId="{AA36C9DF-6645-466E-8FA2-4D79CCE614B3}" type="presParOf" srcId="{8998117C-D20B-4EA1-9E5E-EBDFEA63C256}" destId="{6A8381F1-41DB-40EF-AFC3-F3E4DF81EEC3}" srcOrd="0" destOrd="0" presId="urn:microsoft.com/office/officeart/2005/8/layout/list1"/>
    <dgm:cxn modelId="{C445CB4A-B314-4E2C-9361-856FD9D45D42}" type="presParOf" srcId="{8998117C-D20B-4EA1-9E5E-EBDFEA63C256}" destId="{2D8230D8-5A8E-40D9-9E62-1225E1CE473B}" srcOrd="1" destOrd="0" presId="urn:microsoft.com/office/officeart/2005/8/layout/list1"/>
    <dgm:cxn modelId="{B91334B8-9A07-4A7E-A99D-7D7163D8A443}" type="presParOf" srcId="{4F411C21-5178-4D84-8D03-C7AE1EC13D3A}" destId="{E5B7EC6C-0BAA-4002-A7B5-E2A5080173EF}" srcOrd="1" destOrd="0" presId="urn:microsoft.com/office/officeart/2005/8/layout/list1"/>
    <dgm:cxn modelId="{158903D3-FA7C-4DE3-A4BA-07230CFD31BE}" type="presParOf" srcId="{4F411C21-5178-4D84-8D03-C7AE1EC13D3A}" destId="{AF69E6AE-B68F-45AC-A159-3CAA559F3538}" srcOrd="2" destOrd="0" presId="urn:microsoft.com/office/officeart/2005/8/layout/list1"/>
    <dgm:cxn modelId="{9B60EE11-7D12-4A16-B0D0-15541464FECE}" type="presParOf" srcId="{4F411C21-5178-4D84-8D03-C7AE1EC13D3A}" destId="{4442B4D7-647E-432A-B075-749F6296D96F}" srcOrd="3" destOrd="0" presId="urn:microsoft.com/office/officeart/2005/8/layout/list1"/>
    <dgm:cxn modelId="{089C7F1C-6C6D-4658-9EC5-6B59A5D24A12}" type="presParOf" srcId="{4F411C21-5178-4D84-8D03-C7AE1EC13D3A}" destId="{6A27D5B5-9831-4A12-83CC-2C71278736C1}" srcOrd="4" destOrd="0" presId="urn:microsoft.com/office/officeart/2005/8/layout/list1"/>
    <dgm:cxn modelId="{02FBB229-87BC-496D-B725-23FE54DC1BBF}" type="presParOf" srcId="{6A27D5B5-9831-4A12-83CC-2C71278736C1}" destId="{148A20D3-ECAE-4C8A-8720-D147A595CD58}" srcOrd="0" destOrd="0" presId="urn:microsoft.com/office/officeart/2005/8/layout/list1"/>
    <dgm:cxn modelId="{94789191-A6DE-4B12-B249-A55E6EB5B4DD}" type="presParOf" srcId="{6A27D5B5-9831-4A12-83CC-2C71278736C1}" destId="{E2FF9C23-FAB6-4525-8E9C-789C127FB598}" srcOrd="1" destOrd="0" presId="urn:microsoft.com/office/officeart/2005/8/layout/list1"/>
    <dgm:cxn modelId="{F88C80CE-3611-4231-974E-6EC78FCB5ADE}" type="presParOf" srcId="{4F411C21-5178-4D84-8D03-C7AE1EC13D3A}" destId="{6D518AD4-8D59-4666-96B2-CAA771574C3D}" srcOrd="5" destOrd="0" presId="urn:microsoft.com/office/officeart/2005/8/layout/list1"/>
    <dgm:cxn modelId="{B68A341E-0DEC-45CD-8593-E2B59D8A9B95}" type="presParOf" srcId="{4F411C21-5178-4D84-8D03-C7AE1EC13D3A}" destId="{52540505-5601-4094-8139-B735ED5A221C}" srcOrd="6" destOrd="0" presId="urn:microsoft.com/office/officeart/2005/8/layout/list1"/>
    <dgm:cxn modelId="{AF2E717F-F2E2-4C5A-804C-B9B4C41A6E6E}" type="presParOf" srcId="{4F411C21-5178-4D84-8D03-C7AE1EC13D3A}" destId="{4803D832-F54B-42B1-BF35-D6D04864C4CF}" srcOrd="7" destOrd="0" presId="urn:microsoft.com/office/officeart/2005/8/layout/list1"/>
    <dgm:cxn modelId="{965F6036-094B-4046-B8FE-43EC8F31EBA5}" type="presParOf" srcId="{4F411C21-5178-4D84-8D03-C7AE1EC13D3A}" destId="{11F3692A-8076-4737-8874-C3A3088B4D78}" srcOrd="8" destOrd="0" presId="urn:microsoft.com/office/officeart/2005/8/layout/list1"/>
    <dgm:cxn modelId="{6CD9DF34-137D-45BD-8D15-9EF09C2F1516}" type="presParOf" srcId="{11F3692A-8076-4737-8874-C3A3088B4D78}" destId="{748375E8-45CB-4BB7-AF0C-D8A6141CD840}" srcOrd="0" destOrd="0" presId="urn:microsoft.com/office/officeart/2005/8/layout/list1"/>
    <dgm:cxn modelId="{1BB86B9B-79A2-43E3-B03D-AC34B9FB8A11}" type="presParOf" srcId="{11F3692A-8076-4737-8874-C3A3088B4D78}" destId="{8BA22515-B697-4C6F-A2DF-8EE8669FF648}" srcOrd="1" destOrd="0" presId="urn:microsoft.com/office/officeart/2005/8/layout/list1"/>
    <dgm:cxn modelId="{99F101D5-F191-4273-A0A3-C2E5F74BFB58}" type="presParOf" srcId="{4F411C21-5178-4D84-8D03-C7AE1EC13D3A}" destId="{6C558477-552B-4937-89A5-A0EA7C8996A1}" srcOrd="9" destOrd="0" presId="urn:microsoft.com/office/officeart/2005/8/layout/list1"/>
    <dgm:cxn modelId="{59C8C382-8875-4021-8D95-C348304AA876}" type="presParOf" srcId="{4F411C21-5178-4D84-8D03-C7AE1EC13D3A}" destId="{18E7F766-BD07-4AED-8DE3-148D6AA07E15}"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47A86D4B-082F-4A84-BCD4-F37F06C032ED}" type="doc">
      <dgm:prSet loTypeId="urn:microsoft.com/office/officeart/2005/8/layout/list1" loCatId="list" qsTypeId="urn:microsoft.com/office/officeart/2005/8/quickstyle/simple1" qsCatId="simple" csTypeId="urn:microsoft.com/office/officeart/2005/8/colors/colorful1" csCatId="colorful" phldr="1"/>
      <dgm:spPr/>
      <dgm:t>
        <a:bodyPr/>
        <a:lstStyle/>
        <a:p>
          <a:endParaRPr lang="en-US"/>
        </a:p>
      </dgm:t>
    </dgm:pt>
    <dgm:pt modelId="{F563102F-6191-4097-A4FA-DEB81597B21C}">
      <dgm:prSet/>
      <dgm:spPr/>
      <dgm:t>
        <a:bodyPr/>
        <a:lstStyle/>
        <a:p>
          <a:r>
            <a:rPr lang="en-US" dirty="0"/>
            <a:t>Funding is the first step in making a meal ministry</a:t>
          </a:r>
        </a:p>
      </dgm:t>
    </dgm:pt>
    <dgm:pt modelId="{A9ED633A-6CA4-4084-AF7B-5A176220B25D}" type="parTrans" cxnId="{2B3C4F08-6E7D-4DF3-B963-F8CC22949581}">
      <dgm:prSet/>
      <dgm:spPr/>
      <dgm:t>
        <a:bodyPr/>
        <a:lstStyle/>
        <a:p>
          <a:endParaRPr lang="en-US"/>
        </a:p>
      </dgm:t>
    </dgm:pt>
    <dgm:pt modelId="{19D3C376-4271-41B3-9A28-61A047B84079}" type="sibTrans" cxnId="{2B3C4F08-6E7D-4DF3-B963-F8CC22949581}">
      <dgm:prSet/>
      <dgm:spPr/>
      <dgm:t>
        <a:bodyPr/>
        <a:lstStyle/>
        <a:p>
          <a:endParaRPr lang="en-US"/>
        </a:p>
      </dgm:t>
    </dgm:pt>
    <dgm:pt modelId="{9468749C-6E27-46FC-AD00-1985F767902E}">
      <dgm:prSet/>
      <dgm:spPr/>
      <dgm:t>
        <a:bodyPr/>
        <a:lstStyle/>
        <a:p>
          <a:r>
            <a:rPr lang="en-US" dirty="0"/>
            <a:t>Volunteers: the backbone of every active ministry</a:t>
          </a:r>
        </a:p>
      </dgm:t>
    </dgm:pt>
    <dgm:pt modelId="{A6D5ACB7-1930-4B2C-A444-CC53DCC7E4B1}" type="parTrans" cxnId="{06CB0890-4407-4BF5-AB21-68E42B20461A}">
      <dgm:prSet/>
      <dgm:spPr/>
      <dgm:t>
        <a:bodyPr/>
        <a:lstStyle/>
        <a:p>
          <a:endParaRPr lang="en-US"/>
        </a:p>
      </dgm:t>
    </dgm:pt>
    <dgm:pt modelId="{E4189F62-86F9-4E0F-9FB2-FBFEB89B4CD3}" type="sibTrans" cxnId="{06CB0890-4407-4BF5-AB21-68E42B20461A}">
      <dgm:prSet/>
      <dgm:spPr/>
      <dgm:t>
        <a:bodyPr/>
        <a:lstStyle/>
        <a:p>
          <a:endParaRPr lang="en-US"/>
        </a:p>
      </dgm:t>
    </dgm:pt>
    <dgm:pt modelId="{EA379F9D-69B7-4823-81CF-FE684EC89B66}">
      <dgm:prSet/>
      <dgm:spPr/>
      <dgm:t>
        <a:bodyPr/>
        <a:lstStyle/>
        <a:p>
          <a:r>
            <a:rPr lang="en-US" dirty="0"/>
            <a:t>Receiving donations &amp; distribution</a:t>
          </a:r>
        </a:p>
      </dgm:t>
    </dgm:pt>
    <dgm:pt modelId="{FA0189DC-2B27-4784-92E2-1EACF02C300C}" type="parTrans" cxnId="{E324ECEA-5523-432F-A575-6250C57D563F}">
      <dgm:prSet/>
      <dgm:spPr/>
      <dgm:t>
        <a:bodyPr/>
        <a:lstStyle/>
        <a:p>
          <a:endParaRPr lang="en-US"/>
        </a:p>
      </dgm:t>
    </dgm:pt>
    <dgm:pt modelId="{41C7C9C9-802C-4263-B1E7-6B124153EF97}" type="sibTrans" cxnId="{E324ECEA-5523-432F-A575-6250C57D563F}">
      <dgm:prSet/>
      <dgm:spPr/>
      <dgm:t>
        <a:bodyPr/>
        <a:lstStyle/>
        <a:p>
          <a:endParaRPr lang="en-US"/>
        </a:p>
      </dgm:t>
    </dgm:pt>
    <dgm:pt modelId="{4F411C21-5178-4D84-8D03-C7AE1EC13D3A}" type="pres">
      <dgm:prSet presAssocID="{47A86D4B-082F-4A84-BCD4-F37F06C032ED}" presName="linear" presStyleCnt="0">
        <dgm:presLayoutVars>
          <dgm:dir/>
          <dgm:animLvl val="lvl"/>
          <dgm:resizeHandles val="exact"/>
        </dgm:presLayoutVars>
      </dgm:prSet>
      <dgm:spPr/>
    </dgm:pt>
    <dgm:pt modelId="{8998117C-D20B-4EA1-9E5E-EBDFEA63C256}" type="pres">
      <dgm:prSet presAssocID="{F563102F-6191-4097-A4FA-DEB81597B21C}" presName="parentLin" presStyleCnt="0"/>
      <dgm:spPr/>
    </dgm:pt>
    <dgm:pt modelId="{6A8381F1-41DB-40EF-AFC3-F3E4DF81EEC3}" type="pres">
      <dgm:prSet presAssocID="{F563102F-6191-4097-A4FA-DEB81597B21C}" presName="parentLeftMargin" presStyleLbl="node1" presStyleIdx="0" presStyleCnt="3"/>
      <dgm:spPr/>
    </dgm:pt>
    <dgm:pt modelId="{2D8230D8-5A8E-40D9-9E62-1225E1CE473B}" type="pres">
      <dgm:prSet presAssocID="{F563102F-6191-4097-A4FA-DEB81597B21C}" presName="parentText" presStyleLbl="node1" presStyleIdx="0" presStyleCnt="3">
        <dgm:presLayoutVars>
          <dgm:chMax val="0"/>
          <dgm:bulletEnabled val="1"/>
        </dgm:presLayoutVars>
      </dgm:prSet>
      <dgm:spPr/>
    </dgm:pt>
    <dgm:pt modelId="{E5B7EC6C-0BAA-4002-A7B5-E2A5080173EF}" type="pres">
      <dgm:prSet presAssocID="{F563102F-6191-4097-A4FA-DEB81597B21C}" presName="negativeSpace" presStyleCnt="0"/>
      <dgm:spPr/>
    </dgm:pt>
    <dgm:pt modelId="{AF69E6AE-B68F-45AC-A159-3CAA559F3538}" type="pres">
      <dgm:prSet presAssocID="{F563102F-6191-4097-A4FA-DEB81597B21C}" presName="childText" presStyleLbl="conFgAcc1" presStyleIdx="0" presStyleCnt="3">
        <dgm:presLayoutVars>
          <dgm:bulletEnabled val="1"/>
        </dgm:presLayoutVars>
      </dgm:prSet>
      <dgm:spPr/>
    </dgm:pt>
    <dgm:pt modelId="{4442B4D7-647E-432A-B075-749F6296D96F}" type="pres">
      <dgm:prSet presAssocID="{19D3C376-4271-41B3-9A28-61A047B84079}" presName="spaceBetweenRectangles" presStyleCnt="0"/>
      <dgm:spPr/>
    </dgm:pt>
    <dgm:pt modelId="{6A27D5B5-9831-4A12-83CC-2C71278736C1}" type="pres">
      <dgm:prSet presAssocID="{9468749C-6E27-46FC-AD00-1985F767902E}" presName="parentLin" presStyleCnt="0"/>
      <dgm:spPr/>
    </dgm:pt>
    <dgm:pt modelId="{148A20D3-ECAE-4C8A-8720-D147A595CD58}" type="pres">
      <dgm:prSet presAssocID="{9468749C-6E27-46FC-AD00-1985F767902E}" presName="parentLeftMargin" presStyleLbl="node1" presStyleIdx="0" presStyleCnt="3"/>
      <dgm:spPr/>
    </dgm:pt>
    <dgm:pt modelId="{E2FF9C23-FAB6-4525-8E9C-789C127FB598}" type="pres">
      <dgm:prSet presAssocID="{9468749C-6E27-46FC-AD00-1985F767902E}" presName="parentText" presStyleLbl="node1" presStyleIdx="1" presStyleCnt="3">
        <dgm:presLayoutVars>
          <dgm:chMax val="0"/>
          <dgm:bulletEnabled val="1"/>
        </dgm:presLayoutVars>
      </dgm:prSet>
      <dgm:spPr/>
    </dgm:pt>
    <dgm:pt modelId="{6D518AD4-8D59-4666-96B2-CAA771574C3D}" type="pres">
      <dgm:prSet presAssocID="{9468749C-6E27-46FC-AD00-1985F767902E}" presName="negativeSpace" presStyleCnt="0"/>
      <dgm:spPr/>
    </dgm:pt>
    <dgm:pt modelId="{52540505-5601-4094-8139-B735ED5A221C}" type="pres">
      <dgm:prSet presAssocID="{9468749C-6E27-46FC-AD00-1985F767902E}" presName="childText" presStyleLbl="conFgAcc1" presStyleIdx="1" presStyleCnt="3">
        <dgm:presLayoutVars>
          <dgm:bulletEnabled val="1"/>
        </dgm:presLayoutVars>
      </dgm:prSet>
      <dgm:spPr/>
    </dgm:pt>
    <dgm:pt modelId="{4803D832-F54B-42B1-BF35-D6D04864C4CF}" type="pres">
      <dgm:prSet presAssocID="{E4189F62-86F9-4E0F-9FB2-FBFEB89B4CD3}" presName="spaceBetweenRectangles" presStyleCnt="0"/>
      <dgm:spPr/>
    </dgm:pt>
    <dgm:pt modelId="{11F3692A-8076-4737-8874-C3A3088B4D78}" type="pres">
      <dgm:prSet presAssocID="{EA379F9D-69B7-4823-81CF-FE684EC89B66}" presName="parentLin" presStyleCnt="0"/>
      <dgm:spPr/>
    </dgm:pt>
    <dgm:pt modelId="{748375E8-45CB-4BB7-AF0C-D8A6141CD840}" type="pres">
      <dgm:prSet presAssocID="{EA379F9D-69B7-4823-81CF-FE684EC89B66}" presName="parentLeftMargin" presStyleLbl="node1" presStyleIdx="1" presStyleCnt="3"/>
      <dgm:spPr/>
    </dgm:pt>
    <dgm:pt modelId="{8BA22515-B697-4C6F-A2DF-8EE8669FF648}" type="pres">
      <dgm:prSet presAssocID="{EA379F9D-69B7-4823-81CF-FE684EC89B66}" presName="parentText" presStyleLbl="node1" presStyleIdx="2" presStyleCnt="3">
        <dgm:presLayoutVars>
          <dgm:chMax val="0"/>
          <dgm:bulletEnabled val="1"/>
        </dgm:presLayoutVars>
      </dgm:prSet>
      <dgm:spPr/>
    </dgm:pt>
    <dgm:pt modelId="{6C558477-552B-4937-89A5-A0EA7C8996A1}" type="pres">
      <dgm:prSet presAssocID="{EA379F9D-69B7-4823-81CF-FE684EC89B66}" presName="negativeSpace" presStyleCnt="0"/>
      <dgm:spPr/>
    </dgm:pt>
    <dgm:pt modelId="{18E7F766-BD07-4AED-8DE3-148D6AA07E15}" type="pres">
      <dgm:prSet presAssocID="{EA379F9D-69B7-4823-81CF-FE684EC89B66}" presName="childText" presStyleLbl="conFgAcc1" presStyleIdx="2" presStyleCnt="3">
        <dgm:presLayoutVars>
          <dgm:bulletEnabled val="1"/>
        </dgm:presLayoutVars>
      </dgm:prSet>
      <dgm:spPr/>
    </dgm:pt>
  </dgm:ptLst>
  <dgm:cxnLst>
    <dgm:cxn modelId="{2B3C4F08-6E7D-4DF3-B963-F8CC22949581}" srcId="{47A86D4B-082F-4A84-BCD4-F37F06C032ED}" destId="{F563102F-6191-4097-A4FA-DEB81597B21C}" srcOrd="0" destOrd="0" parTransId="{A9ED633A-6CA4-4084-AF7B-5A176220B25D}" sibTransId="{19D3C376-4271-41B3-9A28-61A047B84079}"/>
    <dgm:cxn modelId="{150DC23A-049F-42EE-B368-4C55D8F00B87}" type="presOf" srcId="{9468749C-6E27-46FC-AD00-1985F767902E}" destId="{148A20D3-ECAE-4C8A-8720-D147A595CD58}" srcOrd="0" destOrd="0" presId="urn:microsoft.com/office/officeart/2005/8/layout/list1"/>
    <dgm:cxn modelId="{85F4B05C-4786-413B-A8AE-8D37B87C2BC4}" type="presOf" srcId="{F563102F-6191-4097-A4FA-DEB81597B21C}" destId="{6A8381F1-41DB-40EF-AFC3-F3E4DF81EEC3}" srcOrd="0" destOrd="0" presId="urn:microsoft.com/office/officeart/2005/8/layout/list1"/>
    <dgm:cxn modelId="{FFED574B-A2CF-4045-B70F-745CC6D556F7}" type="presOf" srcId="{9468749C-6E27-46FC-AD00-1985F767902E}" destId="{E2FF9C23-FAB6-4525-8E9C-789C127FB598}" srcOrd="1" destOrd="0" presId="urn:microsoft.com/office/officeart/2005/8/layout/list1"/>
    <dgm:cxn modelId="{AEFCFD52-14F4-4F10-83A3-9274FA813505}" type="presOf" srcId="{EA379F9D-69B7-4823-81CF-FE684EC89B66}" destId="{8BA22515-B697-4C6F-A2DF-8EE8669FF648}" srcOrd="1" destOrd="0" presId="urn:microsoft.com/office/officeart/2005/8/layout/list1"/>
    <dgm:cxn modelId="{E6B1BC55-EC65-451D-B16B-2B7ADA20FC5F}" type="presOf" srcId="{47A86D4B-082F-4A84-BCD4-F37F06C032ED}" destId="{4F411C21-5178-4D84-8D03-C7AE1EC13D3A}" srcOrd="0" destOrd="0" presId="urn:microsoft.com/office/officeart/2005/8/layout/list1"/>
    <dgm:cxn modelId="{B325857C-22DD-4105-A640-DE4D5F813A11}" type="presOf" srcId="{EA379F9D-69B7-4823-81CF-FE684EC89B66}" destId="{748375E8-45CB-4BB7-AF0C-D8A6141CD840}" srcOrd="0" destOrd="0" presId="urn:microsoft.com/office/officeart/2005/8/layout/list1"/>
    <dgm:cxn modelId="{06CB0890-4407-4BF5-AB21-68E42B20461A}" srcId="{47A86D4B-082F-4A84-BCD4-F37F06C032ED}" destId="{9468749C-6E27-46FC-AD00-1985F767902E}" srcOrd="1" destOrd="0" parTransId="{A6D5ACB7-1930-4B2C-A444-CC53DCC7E4B1}" sibTransId="{E4189F62-86F9-4E0F-9FB2-FBFEB89B4CD3}"/>
    <dgm:cxn modelId="{508DFFD7-6DB6-4C61-9D74-3C7B981F0F99}" type="presOf" srcId="{F563102F-6191-4097-A4FA-DEB81597B21C}" destId="{2D8230D8-5A8E-40D9-9E62-1225E1CE473B}" srcOrd="1" destOrd="0" presId="urn:microsoft.com/office/officeart/2005/8/layout/list1"/>
    <dgm:cxn modelId="{E324ECEA-5523-432F-A575-6250C57D563F}" srcId="{47A86D4B-082F-4A84-BCD4-F37F06C032ED}" destId="{EA379F9D-69B7-4823-81CF-FE684EC89B66}" srcOrd="2" destOrd="0" parTransId="{FA0189DC-2B27-4784-92E2-1EACF02C300C}" sibTransId="{41C7C9C9-802C-4263-B1E7-6B124153EF97}"/>
    <dgm:cxn modelId="{A2CBF772-C8D1-469F-AC63-5C2A8E0F97E8}" type="presParOf" srcId="{4F411C21-5178-4D84-8D03-C7AE1EC13D3A}" destId="{8998117C-D20B-4EA1-9E5E-EBDFEA63C256}" srcOrd="0" destOrd="0" presId="urn:microsoft.com/office/officeart/2005/8/layout/list1"/>
    <dgm:cxn modelId="{AA36C9DF-6645-466E-8FA2-4D79CCE614B3}" type="presParOf" srcId="{8998117C-D20B-4EA1-9E5E-EBDFEA63C256}" destId="{6A8381F1-41DB-40EF-AFC3-F3E4DF81EEC3}" srcOrd="0" destOrd="0" presId="urn:microsoft.com/office/officeart/2005/8/layout/list1"/>
    <dgm:cxn modelId="{C445CB4A-B314-4E2C-9361-856FD9D45D42}" type="presParOf" srcId="{8998117C-D20B-4EA1-9E5E-EBDFEA63C256}" destId="{2D8230D8-5A8E-40D9-9E62-1225E1CE473B}" srcOrd="1" destOrd="0" presId="urn:microsoft.com/office/officeart/2005/8/layout/list1"/>
    <dgm:cxn modelId="{B91334B8-9A07-4A7E-A99D-7D7163D8A443}" type="presParOf" srcId="{4F411C21-5178-4D84-8D03-C7AE1EC13D3A}" destId="{E5B7EC6C-0BAA-4002-A7B5-E2A5080173EF}" srcOrd="1" destOrd="0" presId="urn:microsoft.com/office/officeart/2005/8/layout/list1"/>
    <dgm:cxn modelId="{158903D3-FA7C-4DE3-A4BA-07230CFD31BE}" type="presParOf" srcId="{4F411C21-5178-4D84-8D03-C7AE1EC13D3A}" destId="{AF69E6AE-B68F-45AC-A159-3CAA559F3538}" srcOrd="2" destOrd="0" presId="urn:microsoft.com/office/officeart/2005/8/layout/list1"/>
    <dgm:cxn modelId="{9B60EE11-7D12-4A16-B0D0-15541464FECE}" type="presParOf" srcId="{4F411C21-5178-4D84-8D03-C7AE1EC13D3A}" destId="{4442B4D7-647E-432A-B075-749F6296D96F}" srcOrd="3" destOrd="0" presId="urn:microsoft.com/office/officeart/2005/8/layout/list1"/>
    <dgm:cxn modelId="{089C7F1C-6C6D-4658-9EC5-6B59A5D24A12}" type="presParOf" srcId="{4F411C21-5178-4D84-8D03-C7AE1EC13D3A}" destId="{6A27D5B5-9831-4A12-83CC-2C71278736C1}" srcOrd="4" destOrd="0" presId="urn:microsoft.com/office/officeart/2005/8/layout/list1"/>
    <dgm:cxn modelId="{02FBB229-87BC-496D-B725-23FE54DC1BBF}" type="presParOf" srcId="{6A27D5B5-9831-4A12-83CC-2C71278736C1}" destId="{148A20D3-ECAE-4C8A-8720-D147A595CD58}" srcOrd="0" destOrd="0" presId="urn:microsoft.com/office/officeart/2005/8/layout/list1"/>
    <dgm:cxn modelId="{94789191-A6DE-4B12-B249-A55E6EB5B4DD}" type="presParOf" srcId="{6A27D5B5-9831-4A12-83CC-2C71278736C1}" destId="{E2FF9C23-FAB6-4525-8E9C-789C127FB598}" srcOrd="1" destOrd="0" presId="urn:microsoft.com/office/officeart/2005/8/layout/list1"/>
    <dgm:cxn modelId="{F88C80CE-3611-4231-974E-6EC78FCB5ADE}" type="presParOf" srcId="{4F411C21-5178-4D84-8D03-C7AE1EC13D3A}" destId="{6D518AD4-8D59-4666-96B2-CAA771574C3D}" srcOrd="5" destOrd="0" presId="urn:microsoft.com/office/officeart/2005/8/layout/list1"/>
    <dgm:cxn modelId="{B68A341E-0DEC-45CD-8593-E2B59D8A9B95}" type="presParOf" srcId="{4F411C21-5178-4D84-8D03-C7AE1EC13D3A}" destId="{52540505-5601-4094-8139-B735ED5A221C}" srcOrd="6" destOrd="0" presId="urn:microsoft.com/office/officeart/2005/8/layout/list1"/>
    <dgm:cxn modelId="{AF2E717F-F2E2-4C5A-804C-B9B4C41A6E6E}" type="presParOf" srcId="{4F411C21-5178-4D84-8D03-C7AE1EC13D3A}" destId="{4803D832-F54B-42B1-BF35-D6D04864C4CF}" srcOrd="7" destOrd="0" presId="urn:microsoft.com/office/officeart/2005/8/layout/list1"/>
    <dgm:cxn modelId="{965F6036-094B-4046-B8FE-43EC8F31EBA5}" type="presParOf" srcId="{4F411C21-5178-4D84-8D03-C7AE1EC13D3A}" destId="{11F3692A-8076-4737-8874-C3A3088B4D78}" srcOrd="8" destOrd="0" presId="urn:microsoft.com/office/officeart/2005/8/layout/list1"/>
    <dgm:cxn modelId="{6CD9DF34-137D-45BD-8D15-9EF09C2F1516}" type="presParOf" srcId="{11F3692A-8076-4737-8874-C3A3088B4D78}" destId="{748375E8-45CB-4BB7-AF0C-D8A6141CD840}" srcOrd="0" destOrd="0" presId="urn:microsoft.com/office/officeart/2005/8/layout/list1"/>
    <dgm:cxn modelId="{1BB86B9B-79A2-43E3-B03D-AC34B9FB8A11}" type="presParOf" srcId="{11F3692A-8076-4737-8874-C3A3088B4D78}" destId="{8BA22515-B697-4C6F-A2DF-8EE8669FF648}" srcOrd="1" destOrd="0" presId="urn:microsoft.com/office/officeart/2005/8/layout/list1"/>
    <dgm:cxn modelId="{99F101D5-F191-4273-A0A3-C2E5F74BFB58}" type="presParOf" srcId="{4F411C21-5178-4D84-8D03-C7AE1EC13D3A}" destId="{6C558477-552B-4937-89A5-A0EA7C8996A1}" srcOrd="9" destOrd="0" presId="urn:microsoft.com/office/officeart/2005/8/layout/list1"/>
    <dgm:cxn modelId="{59C8C382-8875-4021-8D95-C348304AA876}" type="presParOf" srcId="{4F411C21-5178-4D84-8D03-C7AE1EC13D3A}" destId="{18E7F766-BD07-4AED-8DE3-148D6AA07E15}"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FD4BE4F6-17EE-4993-BB3E-F73F176272BB}" type="doc">
      <dgm:prSet loTypeId="urn:microsoft.com/office/officeart/2005/8/layout/vProcess5" loCatId="process" qsTypeId="urn:microsoft.com/office/officeart/2005/8/quickstyle/simple1" qsCatId="simple" csTypeId="urn:microsoft.com/office/officeart/2005/8/colors/accent0_3" csCatId="mainScheme" phldr="1"/>
      <dgm:spPr/>
      <dgm:t>
        <a:bodyPr/>
        <a:lstStyle/>
        <a:p>
          <a:endParaRPr lang="en-US"/>
        </a:p>
      </dgm:t>
    </dgm:pt>
    <dgm:pt modelId="{1489B5B4-7BE3-4030-97F1-6641E60F745E}">
      <dgm:prSet/>
      <dgm:spPr/>
      <dgm:t>
        <a:bodyPr/>
        <a:lstStyle/>
        <a:p>
          <a:r>
            <a:rPr lang="en-US" dirty="0"/>
            <a:t>Thank you for attending</a:t>
          </a:r>
        </a:p>
      </dgm:t>
    </dgm:pt>
    <dgm:pt modelId="{2F5C17E2-CCC0-4C42-A5F8-A7C38BDDD64C}" type="parTrans" cxnId="{C2021ECE-A610-4A48-A608-58E5820F49E8}">
      <dgm:prSet/>
      <dgm:spPr/>
      <dgm:t>
        <a:bodyPr/>
        <a:lstStyle/>
        <a:p>
          <a:endParaRPr lang="en-US"/>
        </a:p>
      </dgm:t>
    </dgm:pt>
    <dgm:pt modelId="{32FDC3F4-BE19-46DC-B6C2-1BE9C6AACDA6}" type="sibTrans" cxnId="{C2021ECE-A610-4A48-A608-58E5820F49E8}">
      <dgm:prSet/>
      <dgm:spPr/>
      <dgm:t>
        <a:bodyPr/>
        <a:lstStyle/>
        <a:p>
          <a:endParaRPr lang="en-US"/>
        </a:p>
      </dgm:t>
    </dgm:pt>
    <dgm:pt modelId="{432DB705-54B9-4263-851A-D87C759F5368}">
      <dgm:prSet/>
      <dgm:spPr/>
      <dgm:t>
        <a:bodyPr/>
        <a:lstStyle/>
        <a:p>
          <a:r>
            <a:rPr lang="en-US" dirty="0"/>
            <a:t>Next meeting date and topics?</a:t>
          </a:r>
        </a:p>
      </dgm:t>
    </dgm:pt>
    <dgm:pt modelId="{0DE2ECF2-F9CE-47EB-BEBF-FEB4D0246B11}" type="parTrans" cxnId="{CED4595F-B08C-42F3-A2A1-12B706AD156D}">
      <dgm:prSet/>
      <dgm:spPr/>
      <dgm:t>
        <a:bodyPr/>
        <a:lstStyle/>
        <a:p>
          <a:endParaRPr lang="en-US"/>
        </a:p>
      </dgm:t>
    </dgm:pt>
    <dgm:pt modelId="{7DB4CBEA-1B64-4C92-ABF0-A62D0CF31650}" type="sibTrans" cxnId="{CED4595F-B08C-42F3-A2A1-12B706AD156D}">
      <dgm:prSet/>
      <dgm:spPr/>
      <dgm:t>
        <a:bodyPr/>
        <a:lstStyle/>
        <a:p>
          <a:endParaRPr lang="en-US"/>
        </a:p>
      </dgm:t>
    </dgm:pt>
    <dgm:pt modelId="{287DBE34-FA0F-4345-AE3E-2C30682F49DE}">
      <dgm:prSet/>
      <dgm:spPr/>
      <dgm:t>
        <a:bodyPr/>
        <a:lstStyle/>
        <a:p>
          <a:r>
            <a:rPr lang="en-US" dirty="0"/>
            <a:t>Please complete survey before leaving </a:t>
          </a:r>
        </a:p>
      </dgm:t>
    </dgm:pt>
    <dgm:pt modelId="{29636D57-29A7-4D6E-ADEA-432695AC7005}" type="parTrans" cxnId="{21E560B1-F5A7-49AF-A6E4-951F254DB33D}">
      <dgm:prSet/>
      <dgm:spPr/>
      <dgm:t>
        <a:bodyPr/>
        <a:lstStyle/>
        <a:p>
          <a:endParaRPr lang="en-US"/>
        </a:p>
      </dgm:t>
    </dgm:pt>
    <dgm:pt modelId="{0DED723A-9378-4EEA-8954-D0094E392A10}" type="sibTrans" cxnId="{21E560B1-F5A7-49AF-A6E4-951F254DB33D}">
      <dgm:prSet/>
      <dgm:spPr/>
      <dgm:t>
        <a:bodyPr/>
        <a:lstStyle/>
        <a:p>
          <a:endParaRPr lang="en-US"/>
        </a:p>
      </dgm:t>
    </dgm:pt>
    <dgm:pt modelId="{97A7C2DB-F570-4672-ACE1-05CCB91B88F1}">
      <dgm:prSet/>
      <dgm:spPr/>
      <dgm:t>
        <a:bodyPr/>
        <a:lstStyle/>
        <a:p>
          <a:r>
            <a:rPr lang="en-US" dirty="0"/>
            <a:t>Amendment 4 and Faithful Citizenship</a:t>
          </a:r>
        </a:p>
      </dgm:t>
    </dgm:pt>
    <dgm:pt modelId="{466381B1-A627-4A0F-9D6B-E4D83E5CCE4B}" type="parTrans" cxnId="{B7B20B87-3BDE-4AA8-93F6-9976F796A90B}">
      <dgm:prSet/>
      <dgm:spPr/>
      <dgm:t>
        <a:bodyPr/>
        <a:lstStyle/>
        <a:p>
          <a:endParaRPr lang="en-US"/>
        </a:p>
      </dgm:t>
    </dgm:pt>
    <dgm:pt modelId="{545B073A-CB60-4656-BAA5-348965C68D80}" type="sibTrans" cxnId="{B7B20B87-3BDE-4AA8-93F6-9976F796A90B}">
      <dgm:prSet/>
      <dgm:spPr/>
      <dgm:t>
        <a:bodyPr/>
        <a:lstStyle/>
        <a:p>
          <a:endParaRPr lang="en-US"/>
        </a:p>
      </dgm:t>
    </dgm:pt>
    <dgm:pt modelId="{7063C7D3-067E-4AE8-AD05-670EB1D77D57}" type="pres">
      <dgm:prSet presAssocID="{FD4BE4F6-17EE-4993-BB3E-F73F176272BB}" presName="outerComposite" presStyleCnt="0">
        <dgm:presLayoutVars>
          <dgm:chMax val="5"/>
          <dgm:dir/>
          <dgm:resizeHandles val="exact"/>
        </dgm:presLayoutVars>
      </dgm:prSet>
      <dgm:spPr/>
    </dgm:pt>
    <dgm:pt modelId="{37F4D65F-EBE6-4398-BD66-C72574A300BA}" type="pres">
      <dgm:prSet presAssocID="{FD4BE4F6-17EE-4993-BB3E-F73F176272BB}" presName="dummyMaxCanvas" presStyleCnt="0">
        <dgm:presLayoutVars/>
      </dgm:prSet>
      <dgm:spPr/>
    </dgm:pt>
    <dgm:pt modelId="{B595F339-2EC5-45AE-A70D-7498F4706627}" type="pres">
      <dgm:prSet presAssocID="{FD4BE4F6-17EE-4993-BB3E-F73F176272BB}" presName="FourNodes_1" presStyleLbl="node1" presStyleIdx="0" presStyleCnt="4">
        <dgm:presLayoutVars>
          <dgm:bulletEnabled val="1"/>
        </dgm:presLayoutVars>
      </dgm:prSet>
      <dgm:spPr/>
    </dgm:pt>
    <dgm:pt modelId="{56BBCAF9-D1E9-4F67-A3C5-6B819507522B}" type="pres">
      <dgm:prSet presAssocID="{FD4BE4F6-17EE-4993-BB3E-F73F176272BB}" presName="FourNodes_2" presStyleLbl="node1" presStyleIdx="1" presStyleCnt="4">
        <dgm:presLayoutVars>
          <dgm:bulletEnabled val="1"/>
        </dgm:presLayoutVars>
      </dgm:prSet>
      <dgm:spPr/>
    </dgm:pt>
    <dgm:pt modelId="{365ADEAE-672B-4115-8D76-3B3F90D0E254}" type="pres">
      <dgm:prSet presAssocID="{FD4BE4F6-17EE-4993-BB3E-F73F176272BB}" presName="FourNodes_3" presStyleLbl="node1" presStyleIdx="2" presStyleCnt="4">
        <dgm:presLayoutVars>
          <dgm:bulletEnabled val="1"/>
        </dgm:presLayoutVars>
      </dgm:prSet>
      <dgm:spPr/>
    </dgm:pt>
    <dgm:pt modelId="{76B8B041-8AF1-4ACE-AE8A-833D653F359D}" type="pres">
      <dgm:prSet presAssocID="{FD4BE4F6-17EE-4993-BB3E-F73F176272BB}" presName="FourNodes_4" presStyleLbl="node1" presStyleIdx="3" presStyleCnt="4">
        <dgm:presLayoutVars>
          <dgm:bulletEnabled val="1"/>
        </dgm:presLayoutVars>
      </dgm:prSet>
      <dgm:spPr/>
    </dgm:pt>
    <dgm:pt modelId="{229599CE-F926-4BE0-81A8-E4D69994AFB8}" type="pres">
      <dgm:prSet presAssocID="{FD4BE4F6-17EE-4993-BB3E-F73F176272BB}" presName="FourConn_1-2" presStyleLbl="fgAccFollowNode1" presStyleIdx="0" presStyleCnt="3">
        <dgm:presLayoutVars>
          <dgm:bulletEnabled val="1"/>
        </dgm:presLayoutVars>
      </dgm:prSet>
      <dgm:spPr/>
    </dgm:pt>
    <dgm:pt modelId="{F39C8A79-DB66-4484-8B61-DD71C4CE432E}" type="pres">
      <dgm:prSet presAssocID="{FD4BE4F6-17EE-4993-BB3E-F73F176272BB}" presName="FourConn_2-3" presStyleLbl="fgAccFollowNode1" presStyleIdx="1" presStyleCnt="3">
        <dgm:presLayoutVars>
          <dgm:bulletEnabled val="1"/>
        </dgm:presLayoutVars>
      </dgm:prSet>
      <dgm:spPr/>
    </dgm:pt>
    <dgm:pt modelId="{FFE8F227-BF4D-4E5D-9520-2E2833A24F07}" type="pres">
      <dgm:prSet presAssocID="{FD4BE4F6-17EE-4993-BB3E-F73F176272BB}" presName="FourConn_3-4" presStyleLbl="fgAccFollowNode1" presStyleIdx="2" presStyleCnt="3">
        <dgm:presLayoutVars>
          <dgm:bulletEnabled val="1"/>
        </dgm:presLayoutVars>
      </dgm:prSet>
      <dgm:spPr/>
    </dgm:pt>
    <dgm:pt modelId="{C942A1C6-97BB-4C49-B9BA-D613E4380F87}" type="pres">
      <dgm:prSet presAssocID="{FD4BE4F6-17EE-4993-BB3E-F73F176272BB}" presName="FourNodes_1_text" presStyleLbl="node1" presStyleIdx="3" presStyleCnt="4">
        <dgm:presLayoutVars>
          <dgm:bulletEnabled val="1"/>
        </dgm:presLayoutVars>
      </dgm:prSet>
      <dgm:spPr/>
    </dgm:pt>
    <dgm:pt modelId="{A51A5CFE-5C1D-4BAB-A356-0A2480272EF6}" type="pres">
      <dgm:prSet presAssocID="{FD4BE4F6-17EE-4993-BB3E-F73F176272BB}" presName="FourNodes_2_text" presStyleLbl="node1" presStyleIdx="3" presStyleCnt="4">
        <dgm:presLayoutVars>
          <dgm:bulletEnabled val="1"/>
        </dgm:presLayoutVars>
      </dgm:prSet>
      <dgm:spPr/>
    </dgm:pt>
    <dgm:pt modelId="{F3F89544-5ECB-43B3-9864-0086AE3F12C7}" type="pres">
      <dgm:prSet presAssocID="{FD4BE4F6-17EE-4993-BB3E-F73F176272BB}" presName="FourNodes_3_text" presStyleLbl="node1" presStyleIdx="3" presStyleCnt="4">
        <dgm:presLayoutVars>
          <dgm:bulletEnabled val="1"/>
        </dgm:presLayoutVars>
      </dgm:prSet>
      <dgm:spPr/>
    </dgm:pt>
    <dgm:pt modelId="{A656ADE7-0A89-4CF2-A66F-A533EE9E84D6}" type="pres">
      <dgm:prSet presAssocID="{FD4BE4F6-17EE-4993-BB3E-F73F176272BB}" presName="FourNodes_4_text" presStyleLbl="node1" presStyleIdx="3" presStyleCnt="4">
        <dgm:presLayoutVars>
          <dgm:bulletEnabled val="1"/>
        </dgm:presLayoutVars>
      </dgm:prSet>
      <dgm:spPr/>
    </dgm:pt>
  </dgm:ptLst>
  <dgm:cxnLst>
    <dgm:cxn modelId="{4698A912-6828-4205-9F6C-851350FB7CE7}" type="presOf" srcId="{7DB4CBEA-1B64-4C92-ABF0-A62D0CF31650}" destId="{F39C8A79-DB66-4484-8B61-DD71C4CE432E}" srcOrd="0" destOrd="0" presId="urn:microsoft.com/office/officeart/2005/8/layout/vProcess5"/>
    <dgm:cxn modelId="{AD21092C-56BE-45A6-9F44-30F398044540}" type="presOf" srcId="{287DBE34-FA0F-4345-AE3E-2C30682F49DE}" destId="{F3F89544-5ECB-43B3-9864-0086AE3F12C7}" srcOrd="1" destOrd="0" presId="urn:microsoft.com/office/officeart/2005/8/layout/vProcess5"/>
    <dgm:cxn modelId="{8E645639-5045-4487-A878-EC293D286736}" type="presOf" srcId="{1489B5B4-7BE3-4030-97F1-6641E60F745E}" destId="{B595F339-2EC5-45AE-A70D-7498F4706627}" srcOrd="0" destOrd="0" presId="urn:microsoft.com/office/officeart/2005/8/layout/vProcess5"/>
    <dgm:cxn modelId="{CED4595F-B08C-42F3-A2A1-12B706AD156D}" srcId="{FD4BE4F6-17EE-4993-BB3E-F73F176272BB}" destId="{432DB705-54B9-4263-851A-D87C759F5368}" srcOrd="1" destOrd="0" parTransId="{0DE2ECF2-F9CE-47EB-BEBF-FEB4D0246B11}" sibTransId="{7DB4CBEA-1B64-4C92-ABF0-A62D0CF31650}"/>
    <dgm:cxn modelId="{0D56E96E-5D95-40A6-9FD6-93716D7E9A69}" type="presOf" srcId="{432DB705-54B9-4263-851A-D87C759F5368}" destId="{56BBCAF9-D1E9-4F67-A3C5-6B819507522B}" srcOrd="0" destOrd="0" presId="urn:microsoft.com/office/officeart/2005/8/layout/vProcess5"/>
    <dgm:cxn modelId="{1E819472-FB24-49F6-A3AC-E1F0DDA29742}" type="presOf" srcId="{97A7C2DB-F570-4672-ACE1-05CCB91B88F1}" destId="{76B8B041-8AF1-4ACE-AE8A-833D653F359D}" srcOrd="0" destOrd="0" presId="urn:microsoft.com/office/officeart/2005/8/layout/vProcess5"/>
    <dgm:cxn modelId="{B7B20B87-3BDE-4AA8-93F6-9976F796A90B}" srcId="{FD4BE4F6-17EE-4993-BB3E-F73F176272BB}" destId="{97A7C2DB-F570-4672-ACE1-05CCB91B88F1}" srcOrd="3" destOrd="0" parTransId="{466381B1-A627-4A0F-9D6B-E4D83E5CCE4B}" sibTransId="{545B073A-CB60-4656-BAA5-348965C68D80}"/>
    <dgm:cxn modelId="{3C238B90-EB08-40C8-81DC-5490970F7B38}" type="presOf" srcId="{432DB705-54B9-4263-851A-D87C759F5368}" destId="{A51A5CFE-5C1D-4BAB-A356-0A2480272EF6}" srcOrd="1" destOrd="0" presId="urn:microsoft.com/office/officeart/2005/8/layout/vProcess5"/>
    <dgm:cxn modelId="{8C3B9893-860E-4AB2-A0D3-91A20568A290}" type="presOf" srcId="{97A7C2DB-F570-4672-ACE1-05CCB91B88F1}" destId="{A656ADE7-0A89-4CF2-A66F-A533EE9E84D6}" srcOrd="1" destOrd="0" presId="urn:microsoft.com/office/officeart/2005/8/layout/vProcess5"/>
    <dgm:cxn modelId="{21E560B1-F5A7-49AF-A6E4-951F254DB33D}" srcId="{FD4BE4F6-17EE-4993-BB3E-F73F176272BB}" destId="{287DBE34-FA0F-4345-AE3E-2C30682F49DE}" srcOrd="2" destOrd="0" parTransId="{29636D57-29A7-4D6E-ADEA-432695AC7005}" sibTransId="{0DED723A-9378-4EEA-8954-D0094E392A10}"/>
    <dgm:cxn modelId="{7A2B3DBE-572A-428F-9E9A-1BBA164C6BE1}" type="presOf" srcId="{32FDC3F4-BE19-46DC-B6C2-1BE9C6AACDA6}" destId="{229599CE-F926-4BE0-81A8-E4D69994AFB8}" srcOrd="0" destOrd="0" presId="urn:microsoft.com/office/officeart/2005/8/layout/vProcess5"/>
    <dgm:cxn modelId="{621959C5-C077-41D6-841F-707396AC8A16}" type="presOf" srcId="{FD4BE4F6-17EE-4993-BB3E-F73F176272BB}" destId="{7063C7D3-067E-4AE8-AD05-670EB1D77D57}" srcOrd="0" destOrd="0" presId="urn:microsoft.com/office/officeart/2005/8/layout/vProcess5"/>
    <dgm:cxn modelId="{C2021ECE-A610-4A48-A608-58E5820F49E8}" srcId="{FD4BE4F6-17EE-4993-BB3E-F73F176272BB}" destId="{1489B5B4-7BE3-4030-97F1-6641E60F745E}" srcOrd="0" destOrd="0" parTransId="{2F5C17E2-CCC0-4C42-A5F8-A7C38BDDD64C}" sibTransId="{32FDC3F4-BE19-46DC-B6C2-1BE9C6AACDA6}"/>
    <dgm:cxn modelId="{B6B454D8-90B6-461B-A6A6-C8D4FFFA23F4}" type="presOf" srcId="{0DED723A-9378-4EEA-8954-D0094E392A10}" destId="{FFE8F227-BF4D-4E5D-9520-2E2833A24F07}" srcOrd="0" destOrd="0" presId="urn:microsoft.com/office/officeart/2005/8/layout/vProcess5"/>
    <dgm:cxn modelId="{FA1720E4-B728-4FB4-BE95-B06F73BF6576}" type="presOf" srcId="{1489B5B4-7BE3-4030-97F1-6641E60F745E}" destId="{C942A1C6-97BB-4C49-B9BA-D613E4380F87}" srcOrd="1" destOrd="0" presId="urn:microsoft.com/office/officeart/2005/8/layout/vProcess5"/>
    <dgm:cxn modelId="{66359DEA-B8A3-4637-BA24-EF8A943A7D12}" type="presOf" srcId="{287DBE34-FA0F-4345-AE3E-2C30682F49DE}" destId="{365ADEAE-672B-4115-8D76-3B3F90D0E254}" srcOrd="0" destOrd="0" presId="urn:microsoft.com/office/officeart/2005/8/layout/vProcess5"/>
    <dgm:cxn modelId="{EDC952C1-4B85-4DCE-A57C-C66CC6ED2D4E}" type="presParOf" srcId="{7063C7D3-067E-4AE8-AD05-670EB1D77D57}" destId="{37F4D65F-EBE6-4398-BD66-C72574A300BA}" srcOrd="0" destOrd="0" presId="urn:microsoft.com/office/officeart/2005/8/layout/vProcess5"/>
    <dgm:cxn modelId="{85419461-FD3B-473A-9278-A331C0778163}" type="presParOf" srcId="{7063C7D3-067E-4AE8-AD05-670EB1D77D57}" destId="{B595F339-2EC5-45AE-A70D-7498F4706627}" srcOrd="1" destOrd="0" presId="urn:microsoft.com/office/officeart/2005/8/layout/vProcess5"/>
    <dgm:cxn modelId="{5A6106F6-BFBE-45AB-9672-DCC48B95452F}" type="presParOf" srcId="{7063C7D3-067E-4AE8-AD05-670EB1D77D57}" destId="{56BBCAF9-D1E9-4F67-A3C5-6B819507522B}" srcOrd="2" destOrd="0" presId="urn:microsoft.com/office/officeart/2005/8/layout/vProcess5"/>
    <dgm:cxn modelId="{54380206-48F8-40D9-81C3-3FDCFB77EE18}" type="presParOf" srcId="{7063C7D3-067E-4AE8-AD05-670EB1D77D57}" destId="{365ADEAE-672B-4115-8D76-3B3F90D0E254}" srcOrd="3" destOrd="0" presId="urn:microsoft.com/office/officeart/2005/8/layout/vProcess5"/>
    <dgm:cxn modelId="{49E7BE8B-846B-49EF-B84F-DE5B15911C90}" type="presParOf" srcId="{7063C7D3-067E-4AE8-AD05-670EB1D77D57}" destId="{76B8B041-8AF1-4ACE-AE8A-833D653F359D}" srcOrd="4" destOrd="0" presId="urn:microsoft.com/office/officeart/2005/8/layout/vProcess5"/>
    <dgm:cxn modelId="{6D4561DF-49DB-4322-AD84-1EAAB984E485}" type="presParOf" srcId="{7063C7D3-067E-4AE8-AD05-670EB1D77D57}" destId="{229599CE-F926-4BE0-81A8-E4D69994AFB8}" srcOrd="5" destOrd="0" presId="urn:microsoft.com/office/officeart/2005/8/layout/vProcess5"/>
    <dgm:cxn modelId="{7F6BC1E8-0B32-409E-9E8D-10C7CA31BBF7}" type="presParOf" srcId="{7063C7D3-067E-4AE8-AD05-670EB1D77D57}" destId="{F39C8A79-DB66-4484-8B61-DD71C4CE432E}" srcOrd="6" destOrd="0" presId="urn:microsoft.com/office/officeart/2005/8/layout/vProcess5"/>
    <dgm:cxn modelId="{A5A5DB64-51FC-4540-9626-ADDE2AB49C38}" type="presParOf" srcId="{7063C7D3-067E-4AE8-AD05-670EB1D77D57}" destId="{FFE8F227-BF4D-4E5D-9520-2E2833A24F07}" srcOrd="7" destOrd="0" presId="urn:microsoft.com/office/officeart/2005/8/layout/vProcess5"/>
    <dgm:cxn modelId="{47C91B73-BB2E-4B39-AA29-A2BCDB8A06CC}" type="presParOf" srcId="{7063C7D3-067E-4AE8-AD05-670EB1D77D57}" destId="{C942A1C6-97BB-4C49-B9BA-D613E4380F87}" srcOrd="8" destOrd="0" presId="urn:microsoft.com/office/officeart/2005/8/layout/vProcess5"/>
    <dgm:cxn modelId="{746EE1A6-1D00-4796-A910-99638D91107C}" type="presParOf" srcId="{7063C7D3-067E-4AE8-AD05-670EB1D77D57}" destId="{A51A5CFE-5C1D-4BAB-A356-0A2480272EF6}" srcOrd="9" destOrd="0" presId="urn:microsoft.com/office/officeart/2005/8/layout/vProcess5"/>
    <dgm:cxn modelId="{1D601FA4-6BBE-47F6-BE05-169DB59481BC}" type="presParOf" srcId="{7063C7D3-067E-4AE8-AD05-670EB1D77D57}" destId="{F3F89544-5ECB-43B3-9864-0086AE3F12C7}" srcOrd="10" destOrd="0" presId="urn:microsoft.com/office/officeart/2005/8/layout/vProcess5"/>
    <dgm:cxn modelId="{F8CE51BF-08C6-4C1E-93ED-235816620DB8}" type="presParOf" srcId="{7063C7D3-067E-4AE8-AD05-670EB1D77D57}" destId="{A656ADE7-0A89-4CF2-A66F-A533EE9E84D6}" srcOrd="11" destOrd="0" presId="urn:microsoft.com/office/officeart/2005/8/layout/vProcess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666ED7-81C3-46AF-B597-B504A9E0F255}">
      <dsp:nvSpPr>
        <dsp:cNvPr id="0" name=""/>
        <dsp:cNvSpPr/>
      </dsp:nvSpPr>
      <dsp:spPr>
        <a:xfrm>
          <a:off x="0" y="0"/>
          <a:ext cx="3222954" cy="1179576"/>
        </a:xfrm>
        <a:prstGeom prst="roundRect">
          <a:avLst>
            <a:gd name="adj" fmla="val 10000"/>
          </a:avLst>
        </a:prstGeom>
        <a:gradFill rotWithShape="0">
          <a:gsLst>
            <a:gs pos="0">
              <a:schemeClr val="accent1">
                <a:hueOff val="0"/>
                <a:satOff val="0"/>
                <a:lumOff val="0"/>
                <a:alphaOff val="0"/>
                <a:tint val="100000"/>
                <a:shade val="85000"/>
                <a:satMod val="100000"/>
                <a:lumMod val="100000"/>
              </a:schemeClr>
            </a:gs>
            <a:gs pos="100000">
              <a:schemeClr val="accent1">
                <a:hueOff val="0"/>
                <a:satOff val="0"/>
                <a:lumOff val="0"/>
                <a:alphaOff val="0"/>
                <a:tint val="90000"/>
                <a:shade val="100000"/>
                <a:satMod val="150000"/>
                <a:lumMod val="100000"/>
              </a:schemeClr>
            </a:gs>
          </a:gsLst>
          <a:path path="circle">
            <a:fillToRect l="100000" t="100000" r="100000" b="100000"/>
          </a:path>
        </a:gradFill>
        <a:ln>
          <a:noFill/>
        </a:ln>
        <a:effectLst>
          <a:outerShdw blurRad="50800" dist="12700" dir="5400000" algn="ctr"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dirty="0"/>
            <a:t>Goals of the meeting</a:t>
          </a:r>
        </a:p>
      </dsp:txBody>
      <dsp:txXfrm>
        <a:off x="34549" y="34549"/>
        <a:ext cx="1950099" cy="1110478"/>
      </dsp:txXfrm>
    </dsp:sp>
    <dsp:sp modelId="{944A8AAE-6F7D-4EBF-90BB-759D9656559A}">
      <dsp:nvSpPr>
        <dsp:cNvPr id="0" name=""/>
        <dsp:cNvSpPr/>
      </dsp:nvSpPr>
      <dsp:spPr>
        <a:xfrm>
          <a:off x="284378" y="1376171"/>
          <a:ext cx="3222954" cy="1179576"/>
        </a:xfrm>
        <a:prstGeom prst="roundRect">
          <a:avLst>
            <a:gd name="adj" fmla="val 10000"/>
          </a:avLst>
        </a:prstGeom>
        <a:gradFill rotWithShape="0">
          <a:gsLst>
            <a:gs pos="0">
              <a:schemeClr val="accent1">
                <a:hueOff val="0"/>
                <a:satOff val="0"/>
                <a:lumOff val="0"/>
                <a:alphaOff val="0"/>
                <a:tint val="100000"/>
                <a:shade val="85000"/>
                <a:satMod val="100000"/>
                <a:lumMod val="100000"/>
              </a:schemeClr>
            </a:gs>
            <a:gs pos="100000">
              <a:schemeClr val="accent1">
                <a:hueOff val="0"/>
                <a:satOff val="0"/>
                <a:lumOff val="0"/>
                <a:alphaOff val="0"/>
                <a:tint val="90000"/>
                <a:shade val="100000"/>
                <a:satMod val="150000"/>
                <a:lumMod val="100000"/>
              </a:schemeClr>
            </a:gs>
          </a:gsLst>
          <a:path path="circle">
            <a:fillToRect l="100000" t="100000" r="100000" b="100000"/>
          </a:path>
        </a:gradFill>
        <a:ln>
          <a:noFill/>
        </a:ln>
        <a:effectLst>
          <a:outerShdw blurRad="50800" dist="12700" dir="5400000" algn="ctr"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dirty="0"/>
            <a:t>Plan for the day </a:t>
          </a:r>
        </a:p>
      </dsp:txBody>
      <dsp:txXfrm>
        <a:off x="318927" y="1410720"/>
        <a:ext cx="2102753" cy="1110478"/>
      </dsp:txXfrm>
    </dsp:sp>
    <dsp:sp modelId="{2E9E22A3-1630-4768-B435-3E46026554E9}">
      <dsp:nvSpPr>
        <dsp:cNvPr id="0" name=""/>
        <dsp:cNvSpPr/>
      </dsp:nvSpPr>
      <dsp:spPr>
        <a:xfrm>
          <a:off x="568756" y="2752343"/>
          <a:ext cx="3222954" cy="1179576"/>
        </a:xfrm>
        <a:prstGeom prst="roundRect">
          <a:avLst>
            <a:gd name="adj" fmla="val 10000"/>
          </a:avLst>
        </a:prstGeom>
        <a:gradFill rotWithShape="0">
          <a:gsLst>
            <a:gs pos="0">
              <a:schemeClr val="accent1">
                <a:hueOff val="0"/>
                <a:satOff val="0"/>
                <a:lumOff val="0"/>
                <a:alphaOff val="0"/>
                <a:tint val="100000"/>
                <a:shade val="85000"/>
                <a:satMod val="100000"/>
                <a:lumMod val="100000"/>
              </a:schemeClr>
            </a:gs>
            <a:gs pos="100000">
              <a:schemeClr val="accent1">
                <a:hueOff val="0"/>
                <a:satOff val="0"/>
                <a:lumOff val="0"/>
                <a:alphaOff val="0"/>
                <a:tint val="90000"/>
                <a:shade val="100000"/>
                <a:satMod val="150000"/>
                <a:lumMod val="100000"/>
              </a:schemeClr>
            </a:gs>
          </a:gsLst>
          <a:path path="circle">
            <a:fillToRect l="100000" t="100000" r="100000" b="100000"/>
          </a:path>
        </a:gradFill>
        <a:ln>
          <a:noFill/>
        </a:ln>
        <a:effectLst>
          <a:outerShdw blurRad="50800" dist="12700" dir="5400000" algn="ctr"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dirty="0" err="1"/>
            <a:t>Mentimeter</a:t>
          </a:r>
          <a:endParaRPr lang="en-US" sz="2900" kern="1200" dirty="0"/>
        </a:p>
      </dsp:txBody>
      <dsp:txXfrm>
        <a:off x="603305" y="2786892"/>
        <a:ext cx="2102753" cy="1110478"/>
      </dsp:txXfrm>
    </dsp:sp>
    <dsp:sp modelId="{5FD67333-D293-4B19-8725-BFA1824E07DB}">
      <dsp:nvSpPr>
        <dsp:cNvPr id="0" name=""/>
        <dsp:cNvSpPr/>
      </dsp:nvSpPr>
      <dsp:spPr>
        <a:xfrm>
          <a:off x="2456229" y="894511"/>
          <a:ext cx="766724" cy="766724"/>
        </a:xfrm>
        <a:prstGeom prst="downArrow">
          <a:avLst>
            <a:gd name="adj1" fmla="val 55000"/>
            <a:gd name="adj2" fmla="val 45000"/>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2628742" y="894511"/>
        <a:ext cx="421698" cy="576960"/>
      </dsp:txXfrm>
    </dsp:sp>
    <dsp:sp modelId="{9FA65305-18FF-4E09-B1A2-F37B6F38ED58}">
      <dsp:nvSpPr>
        <dsp:cNvPr id="0" name=""/>
        <dsp:cNvSpPr/>
      </dsp:nvSpPr>
      <dsp:spPr>
        <a:xfrm>
          <a:off x="2740608" y="2262819"/>
          <a:ext cx="766724" cy="766724"/>
        </a:xfrm>
        <a:prstGeom prst="downArrow">
          <a:avLst>
            <a:gd name="adj1" fmla="val 55000"/>
            <a:gd name="adj2" fmla="val 45000"/>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2913121" y="2262819"/>
        <a:ext cx="421698" cy="57696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00F651-7D18-4686-A233-09617C3E7F1B}">
      <dsp:nvSpPr>
        <dsp:cNvPr id="0" name=""/>
        <dsp:cNvSpPr/>
      </dsp:nvSpPr>
      <dsp:spPr>
        <a:xfrm>
          <a:off x="0" y="0"/>
          <a:ext cx="5641974" cy="0"/>
        </a:xfrm>
        <a:prstGeom prst="line">
          <a:avLst/>
        </a:prstGeom>
        <a:solidFill>
          <a:schemeClr val="accent2">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DE203B5-F79A-4704-AB13-C76D14A34CE6}">
      <dsp:nvSpPr>
        <dsp:cNvPr id="0" name=""/>
        <dsp:cNvSpPr/>
      </dsp:nvSpPr>
      <dsp:spPr>
        <a:xfrm>
          <a:off x="0" y="0"/>
          <a:ext cx="5641974" cy="12303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100000"/>
            </a:lnSpc>
            <a:spcBef>
              <a:spcPct val="0"/>
            </a:spcBef>
            <a:spcAft>
              <a:spcPct val="35000"/>
            </a:spcAft>
            <a:buNone/>
          </a:pPr>
          <a:r>
            <a:rPr lang="en-US" sz="2500" kern="1200"/>
            <a:t>Jennifer M. Trefelner, APR, CPRC, Director of Communications and Development </a:t>
          </a:r>
        </a:p>
      </dsp:txBody>
      <dsp:txXfrm>
        <a:off x="0" y="0"/>
        <a:ext cx="5641974" cy="1230312"/>
      </dsp:txXfrm>
    </dsp:sp>
    <dsp:sp modelId="{0A020434-3845-4C51-B090-812A51974727}">
      <dsp:nvSpPr>
        <dsp:cNvPr id="0" name=""/>
        <dsp:cNvSpPr/>
      </dsp:nvSpPr>
      <dsp:spPr>
        <a:xfrm>
          <a:off x="0" y="1230312"/>
          <a:ext cx="5641974" cy="0"/>
        </a:xfrm>
        <a:prstGeom prst="line">
          <a:avLst/>
        </a:prstGeom>
        <a:solidFill>
          <a:schemeClr val="accent2">
            <a:hueOff val="-441124"/>
            <a:satOff val="497"/>
            <a:lumOff val="1177"/>
            <a:alphaOff val="0"/>
          </a:schemeClr>
        </a:solidFill>
        <a:ln w="15875" cap="flat" cmpd="sng" algn="ctr">
          <a:solidFill>
            <a:schemeClr val="accent2">
              <a:hueOff val="-441124"/>
              <a:satOff val="497"/>
              <a:lumOff val="1177"/>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F09BE5C-603F-4F77-9CB2-C1F0F043375A}">
      <dsp:nvSpPr>
        <dsp:cNvPr id="0" name=""/>
        <dsp:cNvSpPr/>
      </dsp:nvSpPr>
      <dsp:spPr>
        <a:xfrm>
          <a:off x="0" y="1230312"/>
          <a:ext cx="5641974" cy="12303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100000"/>
            </a:lnSpc>
            <a:spcBef>
              <a:spcPct val="0"/>
            </a:spcBef>
            <a:spcAft>
              <a:spcPct val="35000"/>
            </a:spcAft>
            <a:buNone/>
          </a:pPr>
          <a:r>
            <a:rPr lang="en-US" sz="2500" kern="1200"/>
            <a:t>Jackie Nadel, Multimedia Graphic Design Coordinator</a:t>
          </a:r>
        </a:p>
      </dsp:txBody>
      <dsp:txXfrm>
        <a:off x="0" y="1230312"/>
        <a:ext cx="5641974" cy="1230312"/>
      </dsp:txXfrm>
    </dsp:sp>
    <dsp:sp modelId="{9ED2DFD9-0686-4B08-A469-2FC5035B64B2}">
      <dsp:nvSpPr>
        <dsp:cNvPr id="0" name=""/>
        <dsp:cNvSpPr/>
      </dsp:nvSpPr>
      <dsp:spPr>
        <a:xfrm>
          <a:off x="0" y="2460625"/>
          <a:ext cx="5641974" cy="0"/>
        </a:xfrm>
        <a:prstGeom prst="line">
          <a:avLst/>
        </a:prstGeom>
        <a:solidFill>
          <a:schemeClr val="accent2">
            <a:hueOff val="-882249"/>
            <a:satOff val="995"/>
            <a:lumOff val="2353"/>
            <a:alphaOff val="0"/>
          </a:schemeClr>
        </a:solidFill>
        <a:ln w="15875" cap="flat" cmpd="sng" algn="ctr">
          <a:solidFill>
            <a:schemeClr val="accent2">
              <a:hueOff val="-882249"/>
              <a:satOff val="995"/>
              <a:lumOff val="2353"/>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E7F9E08-716F-458B-899A-88560E70A275}">
      <dsp:nvSpPr>
        <dsp:cNvPr id="0" name=""/>
        <dsp:cNvSpPr/>
      </dsp:nvSpPr>
      <dsp:spPr>
        <a:xfrm>
          <a:off x="0" y="2460625"/>
          <a:ext cx="5641974" cy="12303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100000"/>
            </a:lnSpc>
            <a:spcBef>
              <a:spcPct val="0"/>
            </a:spcBef>
            <a:spcAft>
              <a:spcPct val="35000"/>
            </a:spcAft>
            <a:buNone/>
          </a:pPr>
          <a:r>
            <a:rPr lang="en-US" sz="2500" kern="1200"/>
            <a:t>Theresa Kisrow, Communications Manager</a:t>
          </a:r>
          <a:endParaRPr lang="en-US" sz="2500" kern="1200" dirty="0"/>
        </a:p>
      </dsp:txBody>
      <dsp:txXfrm>
        <a:off x="0" y="2460625"/>
        <a:ext cx="5641974" cy="1230312"/>
      </dsp:txXfrm>
    </dsp:sp>
    <dsp:sp modelId="{07EF4FE9-6D72-4B83-963F-813B854AD50F}">
      <dsp:nvSpPr>
        <dsp:cNvPr id="0" name=""/>
        <dsp:cNvSpPr/>
      </dsp:nvSpPr>
      <dsp:spPr>
        <a:xfrm>
          <a:off x="0" y="3690937"/>
          <a:ext cx="5641974" cy="0"/>
        </a:xfrm>
        <a:prstGeom prst="line">
          <a:avLst/>
        </a:prstGeom>
        <a:solidFill>
          <a:schemeClr val="accent2">
            <a:hueOff val="-1323373"/>
            <a:satOff val="1492"/>
            <a:lumOff val="3530"/>
            <a:alphaOff val="0"/>
          </a:schemeClr>
        </a:solidFill>
        <a:ln w="15875" cap="flat" cmpd="sng" algn="ctr">
          <a:solidFill>
            <a:schemeClr val="accent2">
              <a:hueOff val="-1323373"/>
              <a:satOff val="1492"/>
              <a:lumOff val="353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13F7239-4FF4-4A3E-A924-55F2832F1D10}">
      <dsp:nvSpPr>
        <dsp:cNvPr id="0" name=""/>
        <dsp:cNvSpPr/>
      </dsp:nvSpPr>
      <dsp:spPr>
        <a:xfrm>
          <a:off x="0" y="3690937"/>
          <a:ext cx="5641974" cy="12303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100000"/>
            </a:lnSpc>
            <a:spcBef>
              <a:spcPct val="0"/>
            </a:spcBef>
            <a:spcAft>
              <a:spcPct val="35000"/>
            </a:spcAft>
            <a:buNone/>
          </a:pPr>
          <a:r>
            <a:rPr lang="en-US" sz="2500" kern="1200"/>
            <a:t>Bill Cone, Reporter/Photographer/ Digital Production Coordinator </a:t>
          </a:r>
          <a:endParaRPr lang="en-US" sz="2500" kern="1200" dirty="0"/>
        </a:p>
      </dsp:txBody>
      <dsp:txXfrm>
        <a:off x="0" y="3690937"/>
        <a:ext cx="5641974" cy="123031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4B3FAE-BFC9-470B-AD66-B9DCB512008D}">
      <dsp:nvSpPr>
        <dsp:cNvPr id="0" name=""/>
        <dsp:cNvSpPr/>
      </dsp:nvSpPr>
      <dsp:spPr>
        <a:xfrm>
          <a:off x="0" y="638936"/>
          <a:ext cx="4429615" cy="1179576"/>
        </a:xfrm>
        <a:prstGeom prst="roundRect">
          <a:avLst>
            <a:gd name="adj" fmla="val 10000"/>
          </a:avLst>
        </a:prstGeom>
        <a:solidFill>
          <a:schemeClr val="dk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4173CD6-3D34-4824-A4EE-0E39A8F44499}">
      <dsp:nvSpPr>
        <dsp:cNvPr id="0" name=""/>
        <dsp:cNvSpPr/>
      </dsp:nvSpPr>
      <dsp:spPr>
        <a:xfrm>
          <a:off x="356821" y="904341"/>
          <a:ext cx="648766" cy="64876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1B53F49-AE04-4901-B588-F770B1AB7444}">
      <dsp:nvSpPr>
        <dsp:cNvPr id="0" name=""/>
        <dsp:cNvSpPr/>
      </dsp:nvSpPr>
      <dsp:spPr>
        <a:xfrm>
          <a:off x="1362410" y="638936"/>
          <a:ext cx="3067204" cy="11795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4838" tIns="124838" rIns="124838" bIns="124838" numCol="1" spcCol="1270" anchor="ctr" anchorCtr="0">
          <a:noAutofit/>
        </a:bodyPr>
        <a:lstStyle/>
        <a:p>
          <a:pPr marL="0" lvl="0" indent="0" algn="l" defTabSz="1111250">
            <a:lnSpc>
              <a:spcPct val="100000"/>
            </a:lnSpc>
            <a:spcBef>
              <a:spcPct val="0"/>
            </a:spcBef>
            <a:spcAft>
              <a:spcPct val="35000"/>
            </a:spcAft>
            <a:buNone/>
          </a:pPr>
          <a:r>
            <a:rPr lang="en-US" sz="2500" kern="1200" dirty="0"/>
            <a:t>Name, parish or school, title</a:t>
          </a:r>
        </a:p>
      </dsp:txBody>
      <dsp:txXfrm>
        <a:off x="1362410" y="638936"/>
        <a:ext cx="3067204" cy="1179576"/>
      </dsp:txXfrm>
    </dsp:sp>
    <dsp:sp modelId="{6CEBFE66-922B-474D-A7A0-72C1B6A60666}">
      <dsp:nvSpPr>
        <dsp:cNvPr id="0" name=""/>
        <dsp:cNvSpPr/>
      </dsp:nvSpPr>
      <dsp:spPr>
        <a:xfrm>
          <a:off x="0" y="2113407"/>
          <a:ext cx="4429615" cy="1179576"/>
        </a:xfrm>
        <a:prstGeom prst="roundRect">
          <a:avLst>
            <a:gd name="adj" fmla="val 10000"/>
          </a:avLst>
        </a:prstGeom>
        <a:solidFill>
          <a:schemeClr val="dk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A80D0AA-B5FF-4608-8D2A-EC8FC53C31C3}">
      <dsp:nvSpPr>
        <dsp:cNvPr id="0" name=""/>
        <dsp:cNvSpPr/>
      </dsp:nvSpPr>
      <dsp:spPr>
        <a:xfrm>
          <a:off x="356821" y="2378811"/>
          <a:ext cx="648766" cy="64876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9716BB8-CD3F-4605-A27D-04E07EA4D294}">
      <dsp:nvSpPr>
        <dsp:cNvPr id="0" name=""/>
        <dsp:cNvSpPr/>
      </dsp:nvSpPr>
      <dsp:spPr>
        <a:xfrm>
          <a:off x="1362410" y="2113407"/>
          <a:ext cx="3067204" cy="11795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4838" tIns="124838" rIns="124838" bIns="124838" numCol="1" spcCol="1270" anchor="ctr" anchorCtr="0">
          <a:noAutofit/>
        </a:bodyPr>
        <a:lstStyle/>
        <a:p>
          <a:pPr marL="0" lvl="0" indent="0" algn="l" defTabSz="1111250">
            <a:lnSpc>
              <a:spcPct val="100000"/>
            </a:lnSpc>
            <a:spcBef>
              <a:spcPct val="0"/>
            </a:spcBef>
            <a:spcAft>
              <a:spcPct val="35000"/>
            </a:spcAft>
            <a:buNone/>
          </a:pPr>
          <a:r>
            <a:rPr lang="en-US" sz="2500" kern="1200" dirty="0"/>
            <a:t>Meet your neighbors! </a:t>
          </a:r>
        </a:p>
      </dsp:txBody>
      <dsp:txXfrm>
        <a:off x="1362410" y="2113407"/>
        <a:ext cx="3067204" cy="117957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69E6AE-B68F-45AC-A159-3CAA559F3538}">
      <dsp:nvSpPr>
        <dsp:cNvPr id="0" name=""/>
        <dsp:cNvSpPr/>
      </dsp:nvSpPr>
      <dsp:spPr>
        <a:xfrm>
          <a:off x="0" y="460525"/>
          <a:ext cx="10239419" cy="705600"/>
        </a:xfrm>
        <a:prstGeom prst="rect">
          <a:avLst/>
        </a:prstGeom>
        <a:solidFill>
          <a:schemeClr val="lt1">
            <a:alpha val="90000"/>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D8230D8-5A8E-40D9-9E62-1225E1CE473B}">
      <dsp:nvSpPr>
        <dsp:cNvPr id="0" name=""/>
        <dsp:cNvSpPr/>
      </dsp:nvSpPr>
      <dsp:spPr>
        <a:xfrm>
          <a:off x="511970" y="47245"/>
          <a:ext cx="7167593" cy="826560"/>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0918" tIns="0" rIns="270918" bIns="0" numCol="1" spcCol="1270" anchor="ctr" anchorCtr="0">
          <a:noAutofit/>
        </a:bodyPr>
        <a:lstStyle/>
        <a:p>
          <a:pPr marL="0" lvl="0" indent="0" algn="l" defTabSz="1244600">
            <a:lnSpc>
              <a:spcPct val="90000"/>
            </a:lnSpc>
            <a:spcBef>
              <a:spcPct val="0"/>
            </a:spcBef>
            <a:spcAft>
              <a:spcPct val="35000"/>
            </a:spcAft>
            <a:buNone/>
          </a:pPr>
          <a:r>
            <a:rPr lang="en-US" sz="2800" kern="1200" dirty="0"/>
            <a:t>Scheduling solutions through automation</a:t>
          </a:r>
        </a:p>
      </dsp:txBody>
      <dsp:txXfrm>
        <a:off x="552319" y="87594"/>
        <a:ext cx="7086895" cy="745862"/>
      </dsp:txXfrm>
    </dsp:sp>
    <dsp:sp modelId="{52540505-5601-4094-8139-B735ED5A221C}">
      <dsp:nvSpPr>
        <dsp:cNvPr id="0" name=""/>
        <dsp:cNvSpPr/>
      </dsp:nvSpPr>
      <dsp:spPr>
        <a:xfrm>
          <a:off x="0" y="1730606"/>
          <a:ext cx="10239419" cy="705600"/>
        </a:xfrm>
        <a:prstGeom prst="rect">
          <a:avLst/>
        </a:prstGeom>
        <a:solidFill>
          <a:schemeClr val="lt1">
            <a:alpha val="90000"/>
            <a:hueOff val="0"/>
            <a:satOff val="0"/>
            <a:lumOff val="0"/>
            <a:alphaOff val="0"/>
          </a:schemeClr>
        </a:solidFill>
        <a:ln w="1587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2FF9C23-FAB6-4525-8E9C-789C127FB598}">
      <dsp:nvSpPr>
        <dsp:cNvPr id="0" name=""/>
        <dsp:cNvSpPr/>
      </dsp:nvSpPr>
      <dsp:spPr>
        <a:xfrm>
          <a:off x="511970" y="1317325"/>
          <a:ext cx="7167593" cy="826560"/>
        </a:xfrm>
        <a:prstGeom prst="roundRect">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0918" tIns="0" rIns="270918" bIns="0" numCol="1" spcCol="1270" anchor="ctr" anchorCtr="0">
          <a:noAutofit/>
        </a:bodyPr>
        <a:lstStyle/>
        <a:p>
          <a:pPr marL="0" lvl="0" indent="0" algn="l" defTabSz="1244600">
            <a:lnSpc>
              <a:spcPct val="90000"/>
            </a:lnSpc>
            <a:spcBef>
              <a:spcPct val="0"/>
            </a:spcBef>
            <a:spcAft>
              <a:spcPct val="35000"/>
            </a:spcAft>
            <a:buNone/>
          </a:pPr>
          <a:r>
            <a:rPr lang="en-US" sz="2800" kern="1200" dirty="0"/>
            <a:t>Calendly, personalized booking, automatic calendar syncing, and more</a:t>
          </a:r>
        </a:p>
      </dsp:txBody>
      <dsp:txXfrm>
        <a:off x="552319" y="1357674"/>
        <a:ext cx="7086895" cy="745862"/>
      </dsp:txXfrm>
    </dsp:sp>
    <dsp:sp modelId="{18E7F766-BD07-4AED-8DE3-148D6AA07E15}">
      <dsp:nvSpPr>
        <dsp:cNvPr id="0" name=""/>
        <dsp:cNvSpPr/>
      </dsp:nvSpPr>
      <dsp:spPr>
        <a:xfrm>
          <a:off x="0" y="3000686"/>
          <a:ext cx="10239419" cy="705600"/>
        </a:xfrm>
        <a:prstGeom prst="rect">
          <a:avLst/>
        </a:prstGeom>
        <a:solidFill>
          <a:schemeClr val="lt1">
            <a:alpha val="90000"/>
            <a:hueOff val="0"/>
            <a:satOff val="0"/>
            <a:lumOff val="0"/>
            <a:alphaOff val="0"/>
          </a:schemeClr>
        </a:solidFill>
        <a:ln w="15875"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BA22515-B697-4C6F-A2DF-8EE8669FF648}">
      <dsp:nvSpPr>
        <dsp:cNvPr id="0" name=""/>
        <dsp:cNvSpPr/>
      </dsp:nvSpPr>
      <dsp:spPr>
        <a:xfrm>
          <a:off x="511970" y="2587406"/>
          <a:ext cx="7167593" cy="826560"/>
        </a:xfrm>
        <a:prstGeom prst="roundRect">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0918" tIns="0" rIns="270918" bIns="0" numCol="1" spcCol="1270" anchor="ctr" anchorCtr="0">
          <a:noAutofit/>
        </a:bodyPr>
        <a:lstStyle/>
        <a:p>
          <a:pPr marL="0" lvl="0" indent="0" algn="l" defTabSz="1244600">
            <a:lnSpc>
              <a:spcPct val="90000"/>
            </a:lnSpc>
            <a:spcBef>
              <a:spcPct val="0"/>
            </a:spcBef>
            <a:spcAft>
              <a:spcPct val="35000"/>
            </a:spcAft>
            <a:buNone/>
          </a:pPr>
          <a:r>
            <a:rPr lang="en-US" sz="2800" kern="1200" dirty="0"/>
            <a:t>How can Calendly fit your needs?</a:t>
          </a:r>
        </a:p>
      </dsp:txBody>
      <dsp:txXfrm>
        <a:off x="552319" y="2627755"/>
        <a:ext cx="7086895" cy="74586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69E6AE-B68F-45AC-A159-3CAA559F3538}">
      <dsp:nvSpPr>
        <dsp:cNvPr id="0" name=""/>
        <dsp:cNvSpPr/>
      </dsp:nvSpPr>
      <dsp:spPr>
        <a:xfrm>
          <a:off x="0" y="511105"/>
          <a:ext cx="10239419" cy="680400"/>
        </a:xfrm>
        <a:prstGeom prst="rect">
          <a:avLst/>
        </a:prstGeom>
        <a:solidFill>
          <a:schemeClr val="lt1">
            <a:alpha val="90000"/>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D8230D8-5A8E-40D9-9E62-1225E1CE473B}">
      <dsp:nvSpPr>
        <dsp:cNvPr id="0" name=""/>
        <dsp:cNvSpPr/>
      </dsp:nvSpPr>
      <dsp:spPr>
        <a:xfrm>
          <a:off x="511970" y="112585"/>
          <a:ext cx="7167593" cy="797040"/>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0918" tIns="0" rIns="270918" bIns="0" numCol="1" spcCol="1270" anchor="ctr" anchorCtr="0">
          <a:noAutofit/>
        </a:bodyPr>
        <a:lstStyle/>
        <a:p>
          <a:pPr marL="0" lvl="0" indent="0" algn="l" defTabSz="1200150">
            <a:lnSpc>
              <a:spcPct val="90000"/>
            </a:lnSpc>
            <a:spcBef>
              <a:spcPct val="0"/>
            </a:spcBef>
            <a:spcAft>
              <a:spcPct val="35000"/>
            </a:spcAft>
            <a:buNone/>
          </a:pPr>
          <a:r>
            <a:rPr lang="en-US" sz="2700" kern="1200" dirty="0"/>
            <a:t>Social media strategies and planning</a:t>
          </a:r>
        </a:p>
      </dsp:txBody>
      <dsp:txXfrm>
        <a:off x="550878" y="151493"/>
        <a:ext cx="7089777" cy="719224"/>
      </dsp:txXfrm>
    </dsp:sp>
    <dsp:sp modelId="{52540505-5601-4094-8139-B735ED5A221C}">
      <dsp:nvSpPr>
        <dsp:cNvPr id="0" name=""/>
        <dsp:cNvSpPr/>
      </dsp:nvSpPr>
      <dsp:spPr>
        <a:xfrm>
          <a:off x="0" y="1735826"/>
          <a:ext cx="10239419" cy="680400"/>
        </a:xfrm>
        <a:prstGeom prst="rect">
          <a:avLst/>
        </a:prstGeom>
        <a:solidFill>
          <a:schemeClr val="lt1">
            <a:alpha val="90000"/>
            <a:hueOff val="0"/>
            <a:satOff val="0"/>
            <a:lumOff val="0"/>
            <a:alphaOff val="0"/>
          </a:schemeClr>
        </a:solidFill>
        <a:ln w="1587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2FF9C23-FAB6-4525-8E9C-789C127FB598}">
      <dsp:nvSpPr>
        <dsp:cNvPr id="0" name=""/>
        <dsp:cNvSpPr/>
      </dsp:nvSpPr>
      <dsp:spPr>
        <a:xfrm>
          <a:off x="511970" y="1337305"/>
          <a:ext cx="7167593" cy="797040"/>
        </a:xfrm>
        <a:prstGeom prst="roundRect">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0918" tIns="0" rIns="270918" bIns="0" numCol="1" spcCol="1270" anchor="ctr" anchorCtr="0">
          <a:noAutofit/>
        </a:bodyPr>
        <a:lstStyle/>
        <a:p>
          <a:pPr marL="0" lvl="0" indent="0" algn="l" defTabSz="1200150">
            <a:lnSpc>
              <a:spcPct val="90000"/>
            </a:lnSpc>
            <a:spcBef>
              <a:spcPct val="0"/>
            </a:spcBef>
            <a:spcAft>
              <a:spcPct val="35000"/>
            </a:spcAft>
            <a:buNone/>
          </a:pPr>
          <a:r>
            <a:rPr lang="en-US" sz="2700" kern="1200" dirty="0"/>
            <a:t>Making the most of your posts through analytics and reviewing your most viewed content</a:t>
          </a:r>
        </a:p>
      </dsp:txBody>
      <dsp:txXfrm>
        <a:off x="550878" y="1376213"/>
        <a:ext cx="7089777" cy="719224"/>
      </dsp:txXfrm>
    </dsp:sp>
    <dsp:sp modelId="{18E7F766-BD07-4AED-8DE3-148D6AA07E15}">
      <dsp:nvSpPr>
        <dsp:cNvPr id="0" name=""/>
        <dsp:cNvSpPr/>
      </dsp:nvSpPr>
      <dsp:spPr>
        <a:xfrm>
          <a:off x="0" y="2960546"/>
          <a:ext cx="10239419" cy="680400"/>
        </a:xfrm>
        <a:prstGeom prst="rect">
          <a:avLst/>
        </a:prstGeom>
        <a:solidFill>
          <a:schemeClr val="lt1">
            <a:alpha val="90000"/>
            <a:hueOff val="0"/>
            <a:satOff val="0"/>
            <a:lumOff val="0"/>
            <a:alphaOff val="0"/>
          </a:schemeClr>
        </a:solidFill>
        <a:ln w="15875"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BA22515-B697-4C6F-A2DF-8EE8669FF648}">
      <dsp:nvSpPr>
        <dsp:cNvPr id="0" name=""/>
        <dsp:cNvSpPr/>
      </dsp:nvSpPr>
      <dsp:spPr>
        <a:xfrm>
          <a:off x="511970" y="2562026"/>
          <a:ext cx="7167593" cy="797040"/>
        </a:xfrm>
        <a:prstGeom prst="roundRect">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0918" tIns="0" rIns="270918" bIns="0" numCol="1" spcCol="1270" anchor="ctr" anchorCtr="0">
          <a:noAutofit/>
        </a:bodyPr>
        <a:lstStyle/>
        <a:p>
          <a:pPr marL="0" lvl="0" indent="0" algn="l" defTabSz="1200150">
            <a:lnSpc>
              <a:spcPct val="90000"/>
            </a:lnSpc>
            <a:spcBef>
              <a:spcPct val="0"/>
            </a:spcBef>
            <a:spcAft>
              <a:spcPct val="35000"/>
            </a:spcAft>
            <a:buNone/>
          </a:pPr>
          <a:r>
            <a:rPr lang="en-US" sz="2700" kern="1200" dirty="0"/>
            <a:t>Creating content that reaches your audience and maintaining your brand</a:t>
          </a:r>
        </a:p>
      </dsp:txBody>
      <dsp:txXfrm>
        <a:off x="550878" y="2600934"/>
        <a:ext cx="7089777" cy="71922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69E6AE-B68F-45AC-A159-3CAA559F3538}">
      <dsp:nvSpPr>
        <dsp:cNvPr id="0" name=""/>
        <dsp:cNvSpPr/>
      </dsp:nvSpPr>
      <dsp:spPr>
        <a:xfrm>
          <a:off x="0" y="460525"/>
          <a:ext cx="10239419" cy="705600"/>
        </a:xfrm>
        <a:prstGeom prst="rect">
          <a:avLst/>
        </a:prstGeom>
        <a:solidFill>
          <a:schemeClr val="lt1">
            <a:alpha val="90000"/>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D8230D8-5A8E-40D9-9E62-1225E1CE473B}">
      <dsp:nvSpPr>
        <dsp:cNvPr id="0" name=""/>
        <dsp:cNvSpPr/>
      </dsp:nvSpPr>
      <dsp:spPr>
        <a:xfrm>
          <a:off x="511970" y="47245"/>
          <a:ext cx="7167593" cy="826560"/>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0918" tIns="0" rIns="270918" bIns="0" numCol="1" spcCol="1270" anchor="ctr" anchorCtr="0">
          <a:noAutofit/>
        </a:bodyPr>
        <a:lstStyle/>
        <a:p>
          <a:pPr marL="0" lvl="0" indent="0" algn="l" defTabSz="1244600">
            <a:lnSpc>
              <a:spcPct val="90000"/>
            </a:lnSpc>
            <a:spcBef>
              <a:spcPct val="0"/>
            </a:spcBef>
            <a:spcAft>
              <a:spcPct val="35000"/>
            </a:spcAft>
            <a:buNone/>
          </a:pPr>
          <a:r>
            <a:rPr lang="en-US" sz="2800" kern="1200" dirty="0"/>
            <a:t>A weekly newsletter can streamline and organize communication</a:t>
          </a:r>
        </a:p>
      </dsp:txBody>
      <dsp:txXfrm>
        <a:off x="552319" y="87594"/>
        <a:ext cx="7086895" cy="745862"/>
      </dsp:txXfrm>
    </dsp:sp>
    <dsp:sp modelId="{52540505-5601-4094-8139-B735ED5A221C}">
      <dsp:nvSpPr>
        <dsp:cNvPr id="0" name=""/>
        <dsp:cNvSpPr/>
      </dsp:nvSpPr>
      <dsp:spPr>
        <a:xfrm>
          <a:off x="0" y="1730606"/>
          <a:ext cx="10239419" cy="705600"/>
        </a:xfrm>
        <a:prstGeom prst="rect">
          <a:avLst/>
        </a:prstGeom>
        <a:solidFill>
          <a:schemeClr val="lt1">
            <a:alpha val="90000"/>
            <a:hueOff val="0"/>
            <a:satOff val="0"/>
            <a:lumOff val="0"/>
            <a:alphaOff val="0"/>
          </a:schemeClr>
        </a:solidFill>
        <a:ln w="1587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2FF9C23-FAB6-4525-8E9C-789C127FB598}">
      <dsp:nvSpPr>
        <dsp:cNvPr id="0" name=""/>
        <dsp:cNvSpPr/>
      </dsp:nvSpPr>
      <dsp:spPr>
        <a:xfrm>
          <a:off x="511970" y="1317325"/>
          <a:ext cx="7167593" cy="826560"/>
        </a:xfrm>
        <a:prstGeom prst="roundRect">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0918" tIns="0" rIns="270918" bIns="0" numCol="1" spcCol="1270" anchor="ctr" anchorCtr="0">
          <a:noAutofit/>
        </a:bodyPr>
        <a:lstStyle/>
        <a:p>
          <a:pPr marL="0" lvl="0" indent="0" algn="l" defTabSz="1244600">
            <a:lnSpc>
              <a:spcPct val="90000"/>
            </a:lnSpc>
            <a:spcBef>
              <a:spcPct val="0"/>
            </a:spcBef>
            <a:spcAft>
              <a:spcPct val="35000"/>
            </a:spcAft>
            <a:buNone/>
          </a:pPr>
          <a:r>
            <a:rPr lang="en-US" sz="2800" kern="1200" dirty="0"/>
            <a:t>Keep it fun and engaging with news, reminders &amp; graphics</a:t>
          </a:r>
        </a:p>
      </dsp:txBody>
      <dsp:txXfrm>
        <a:off x="552319" y="1357674"/>
        <a:ext cx="7086895" cy="745862"/>
      </dsp:txXfrm>
    </dsp:sp>
    <dsp:sp modelId="{18E7F766-BD07-4AED-8DE3-148D6AA07E15}">
      <dsp:nvSpPr>
        <dsp:cNvPr id="0" name=""/>
        <dsp:cNvSpPr/>
      </dsp:nvSpPr>
      <dsp:spPr>
        <a:xfrm>
          <a:off x="0" y="3000686"/>
          <a:ext cx="10239419" cy="705600"/>
        </a:xfrm>
        <a:prstGeom prst="rect">
          <a:avLst/>
        </a:prstGeom>
        <a:solidFill>
          <a:schemeClr val="lt1">
            <a:alpha val="90000"/>
            <a:hueOff val="0"/>
            <a:satOff val="0"/>
            <a:lumOff val="0"/>
            <a:alphaOff val="0"/>
          </a:schemeClr>
        </a:solidFill>
        <a:ln w="15875"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BA22515-B697-4C6F-A2DF-8EE8669FF648}">
      <dsp:nvSpPr>
        <dsp:cNvPr id="0" name=""/>
        <dsp:cNvSpPr/>
      </dsp:nvSpPr>
      <dsp:spPr>
        <a:xfrm>
          <a:off x="511970" y="2587406"/>
          <a:ext cx="7167593" cy="826560"/>
        </a:xfrm>
        <a:prstGeom prst="roundRect">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0918" tIns="0" rIns="270918" bIns="0" numCol="1" spcCol="1270" anchor="ctr" anchorCtr="0">
          <a:noAutofit/>
        </a:bodyPr>
        <a:lstStyle/>
        <a:p>
          <a:pPr marL="0" lvl="0" indent="0" algn="l" defTabSz="1244600">
            <a:lnSpc>
              <a:spcPct val="90000"/>
            </a:lnSpc>
            <a:spcBef>
              <a:spcPct val="0"/>
            </a:spcBef>
            <a:spcAft>
              <a:spcPct val="35000"/>
            </a:spcAft>
            <a:buNone/>
          </a:pPr>
          <a:r>
            <a:rPr lang="en-US" sz="2800" kern="1200" dirty="0"/>
            <a:t>Engage your whole community through updates &amp; special events</a:t>
          </a:r>
        </a:p>
      </dsp:txBody>
      <dsp:txXfrm>
        <a:off x="552319" y="2627755"/>
        <a:ext cx="7086895" cy="74586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69E6AE-B68F-45AC-A159-3CAA559F3538}">
      <dsp:nvSpPr>
        <dsp:cNvPr id="0" name=""/>
        <dsp:cNvSpPr/>
      </dsp:nvSpPr>
      <dsp:spPr>
        <a:xfrm>
          <a:off x="0" y="460525"/>
          <a:ext cx="10239419" cy="705600"/>
        </a:xfrm>
        <a:prstGeom prst="rect">
          <a:avLst/>
        </a:prstGeom>
        <a:solidFill>
          <a:schemeClr val="lt1">
            <a:alpha val="90000"/>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D8230D8-5A8E-40D9-9E62-1225E1CE473B}">
      <dsp:nvSpPr>
        <dsp:cNvPr id="0" name=""/>
        <dsp:cNvSpPr/>
      </dsp:nvSpPr>
      <dsp:spPr>
        <a:xfrm>
          <a:off x="511970" y="47245"/>
          <a:ext cx="7167593" cy="826560"/>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0918" tIns="0" rIns="270918" bIns="0" numCol="1" spcCol="1270" anchor="ctr" anchorCtr="0">
          <a:noAutofit/>
        </a:bodyPr>
        <a:lstStyle/>
        <a:p>
          <a:pPr marL="0" lvl="0" indent="0" algn="l" defTabSz="1244600">
            <a:lnSpc>
              <a:spcPct val="90000"/>
            </a:lnSpc>
            <a:spcBef>
              <a:spcPct val="0"/>
            </a:spcBef>
            <a:spcAft>
              <a:spcPct val="35000"/>
            </a:spcAft>
            <a:buNone/>
          </a:pPr>
          <a:r>
            <a:rPr lang="en-US" sz="2800" kern="1200" dirty="0"/>
            <a:t>Working with Canva to create your own magazine</a:t>
          </a:r>
        </a:p>
      </dsp:txBody>
      <dsp:txXfrm>
        <a:off x="552319" y="87594"/>
        <a:ext cx="7086895" cy="745862"/>
      </dsp:txXfrm>
    </dsp:sp>
    <dsp:sp modelId="{52540505-5601-4094-8139-B735ED5A221C}">
      <dsp:nvSpPr>
        <dsp:cNvPr id="0" name=""/>
        <dsp:cNvSpPr/>
      </dsp:nvSpPr>
      <dsp:spPr>
        <a:xfrm>
          <a:off x="0" y="1730606"/>
          <a:ext cx="10239419" cy="705600"/>
        </a:xfrm>
        <a:prstGeom prst="rect">
          <a:avLst/>
        </a:prstGeom>
        <a:solidFill>
          <a:schemeClr val="lt1">
            <a:alpha val="90000"/>
            <a:hueOff val="0"/>
            <a:satOff val="0"/>
            <a:lumOff val="0"/>
            <a:alphaOff val="0"/>
          </a:schemeClr>
        </a:solidFill>
        <a:ln w="1587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2FF9C23-FAB6-4525-8E9C-789C127FB598}">
      <dsp:nvSpPr>
        <dsp:cNvPr id="0" name=""/>
        <dsp:cNvSpPr/>
      </dsp:nvSpPr>
      <dsp:spPr>
        <a:xfrm>
          <a:off x="511970" y="1317325"/>
          <a:ext cx="7167593" cy="826560"/>
        </a:xfrm>
        <a:prstGeom prst="roundRect">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0918" tIns="0" rIns="270918" bIns="0" numCol="1" spcCol="1270" anchor="ctr" anchorCtr="0">
          <a:noAutofit/>
        </a:bodyPr>
        <a:lstStyle/>
        <a:p>
          <a:pPr marL="0" lvl="0" indent="0" algn="l" defTabSz="1244600">
            <a:lnSpc>
              <a:spcPct val="90000"/>
            </a:lnSpc>
            <a:spcBef>
              <a:spcPct val="0"/>
            </a:spcBef>
            <a:spcAft>
              <a:spcPct val="35000"/>
            </a:spcAft>
            <a:buNone/>
          </a:pPr>
          <a:r>
            <a:rPr lang="en-US" sz="2800" kern="1200" dirty="0"/>
            <a:t>Personalize your parish magazine to your community</a:t>
          </a:r>
        </a:p>
      </dsp:txBody>
      <dsp:txXfrm>
        <a:off x="552319" y="1357674"/>
        <a:ext cx="7086895" cy="745862"/>
      </dsp:txXfrm>
    </dsp:sp>
    <dsp:sp modelId="{18E7F766-BD07-4AED-8DE3-148D6AA07E15}">
      <dsp:nvSpPr>
        <dsp:cNvPr id="0" name=""/>
        <dsp:cNvSpPr/>
      </dsp:nvSpPr>
      <dsp:spPr>
        <a:xfrm>
          <a:off x="0" y="3000686"/>
          <a:ext cx="10239419" cy="705600"/>
        </a:xfrm>
        <a:prstGeom prst="rect">
          <a:avLst/>
        </a:prstGeom>
        <a:solidFill>
          <a:schemeClr val="lt1">
            <a:alpha val="90000"/>
            <a:hueOff val="0"/>
            <a:satOff val="0"/>
            <a:lumOff val="0"/>
            <a:alphaOff val="0"/>
          </a:schemeClr>
        </a:solidFill>
        <a:ln w="15875"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BA22515-B697-4C6F-A2DF-8EE8669FF648}">
      <dsp:nvSpPr>
        <dsp:cNvPr id="0" name=""/>
        <dsp:cNvSpPr/>
      </dsp:nvSpPr>
      <dsp:spPr>
        <a:xfrm>
          <a:off x="511970" y="2587406"/>
          <a:ext cx="7167593" cy="826560"/>
        </a:xfrm>
        <a:prstGeom prst="roundRect">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0918" tIns="0" rIns="270918" bIns="0" numCol="1" spcCol="1270" anchor="ctr" anchorCtr="0">
          <a:noAutofit/>
        </a:bodyPr>
        <a:lstStyle/>
        <a:p>
          <a:pPr marL="0" lvl="0" indent="0" algn="l" defTabSz="1244600">
            <a:lnSpc>
              <a:spcPct val="90000"/>
            </a:lnSpc>
            <a:spcBef>
              <a:spcPct val="0"/>
            </a:spcBef>
            <a:spcAft>
              <a:spcPct val="35000"/>
            </a:spcAft>
            <a:buNone/>
          </a:pPr>
          <a:r>
            <a:rPr lang="en-US" sz="2800" kern="1200" dirty="0"/>
            <a:t>Working with a graphic designer to complete the project</a:t>
          </a:r>
        </a:p>
      </dsp:txBody>
      <dsp:txXfrm>
        <a:off x="552319" y="2627755"/>
        <a:ext cx="7086895" cy="745862"/>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69E6AE-B68F-45AC-A159-3CAA559F3538}">
      <dsp:nvSpPr>
        <dsp:cNvPr id="0" name=""/>
        <dsp:cNvSpPr/>
      </dsp:nvSpPr>
      <dsp:spPr>
        <a:xfrm>
          <a:off x="0" y="460525"/>
          <a:ext cx="10239419" cy="705600"/>
        </a:xfrm>
        <a:prstGeom prst="rect">
          <a:avLst/>
        </a:prstGeom>
        <a:solidFill>
          <a:schemeClr val="lt1">
            <a:alpha val="90000"/>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D8230D8-5A8E-40D9-9E62-1225E1CE473B}">
      <dsp:nvSpPr>
        <dsp:cNvPr id="0" name=""/>
        <dsp:cNvSpPr/>
      </dsp:nvSpPr>
      <dsp:spPr>
        <a:xfrm>
          <a:off x="511970" y="47245"/>
          <a:ext cx="7167593" cy="826560"/>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0918" tIns="0" rIns="270918" bIns="0" numCol="1" spcCol="1270" anchor="ctr" anchorCtr="0">
          <a:noAutofit/>
        </a:bodyPr>
        <a:lstStyle/>
        <a:p>
          <a:pPr marL="0" lvl="0" indent="0" algn="l" defTabSz="1244600">
            <a:lnSpc>
              <a:spcPct val="90000"/>
            </a:lnSpc>
            <a:spcBef>
              <a:spcPct val="0"/>
            </a:spcBef>
            <a:spcAft>
              <a:spcPct val="35000"/>
            </a:spcAft>
            <a:buNone/>
          </a:pPr>
          <a:r>
            <a:rPr lang="en-US" sz="2800" kern="1200" dirty="0"/>
            <a:t>Funding is the first step in making a meal ministry</a:t>
          </a:r>
        </a:p>
      </dsp:txBody>
      <dsp:txXfrm>
        <a:off x="552319" y="87594"/>
        <a:ext cx="7086895" cy="745862"/>
      </dsp:txXfrm>
    </dsp:sp>
    <dsp:sp modelId="{52540505-5601-4094-8139-B735ED5A221C}">
      <dsp:nvSpPr>
        <dsp:cNvPr id="0" name=""/>
        <dsp:cNvSpPr/>
      </dsp:nvSpPr>
      <dsp:spPr>
        <a:xfrm>
          <a:off x="0" y="1730606"/>
          <a:ext cx="10239419" cy="705600"/>
        </a:xfrm>
        <a:prstGeom prst="rect">
          <a:avLst/>
        </a:prstGeom>
        <a:solidFill>
          <a:schemeClr val="lt1">
            <a:alpha val="90000"/>
            <a:hueOff val="0"/>
            <a:satOff val="0"/>
            <a:lumOff val="0"/>
            <a:alphaOff val="0"/>
          </a:schemeClr>
        </a:solidFill>
        <a:ln w="1587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2FF9C23-FAB6-4525-8E9C-789C127FB598}">
      <dsp:nvSpPr>
        <dsp:cNvPr id="0" name=""/>
        <dsp:cNvSpPr/>
      </dsp:nvSpPr>
      <dsp:spPr>
        <a:xfrm>
          <a:off x="511970" y="1317325"/>
          <a:ext cx="7167593" cy="826560"/>
        </a:xfrm>
        <a:prstGeom prst="roundRect">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0918" tIns="0" rIns="270918" bIns="0" numCol="1" spcCol="1270" anchor="ctr" anchorCtr="0">
          <a:noAutofit/>
        </a:bodyPr>
        <a:lstStyle/>
        <a:p>
          <a:pPr marL="0" lvl="0" indent="0" algn="l" defTabSz="1244600">
            <a:lnSpc>
              <a:spcPct val="90000"/>
            </a:lnSpc>
            <a:spcBef>
              <a:spcPct val="0"/>
            </a:spcBef>
            <a:spcAft>
              <a:spcPct val="35000"/>
            </a:spcAft>
            <a:buNone/>
          </a:pPr>
          <a:r>
            <a:rPr lang="en-US" sz="2800" kern="1200" dirty="0"/>
            <a:t>Volunteers: the backbone of every active ministry</a:t>
          </a:r>
        </a:p>
      </dsp:txBody>
      <dsp:txXfrm>
        <a:off x="552319" y="1357674"/>
        <a:ext cx="7086895" cy="745862"/>
      </dsp:txXfrm>
    </dsp:sp>
    <dsp:sp modelId="{18E7F766-BD07-4AED-8DE3-148D6AA07E15}">
      <dsp:nvSpPr>
        <dsp:cNvPr id="0" name=""/>
        <dsp:cNvSpPr/>
      </dsp:nvSpPr>
      <dsp:spPr>
        <a:xfrm>
          <a:off x="0" y="3000686"/>
          <a:ext cx="10239419" cy="705600"/>
        </a:xfrm>
        <a:prstGeom prst="rect">
          <a:avLst/>
        </a:prstGeom>
        <a:solidFill>
          <a:schemeClr val="lt1">
            <a:alpha val="90000"/>
            <a:hueOff val="0"/>
            <a:satOff val="0"/>
            <a:lumOff val="0"/>
            <a:alphaOff val="0"/>
          </a:schemeClr>
        </a:solidFill>
        <a:ln w="15875"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BA22515-B697-4C6F-A2DF-8EE8669FF648}">
      <dsp:nvSpPr>
        <dsp:cNvPr id="0" name=""/>
        <dsp:cNvSpPr/>
      </dsp:nvSpPr>
      <dsp:spPr>
        <a:xfrm>
          <a:off x="511970" y="2587406"/>
          <a:ext cx="7167593" cy="826560"/>
        </a:xfrm>
        <a:prstGeom prst="roundRect">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0918" tIns="0" rIns="270918" bIns="0" numCol="1" spcCol="1270" anchor="ctr" anchorCtr="0">
          <a:noAutofit/>
        </a:bodyPr>
        <a:lstStyle/>
        <a:p>
          <a:pPr marL="0" lvl="0" indent="0" algn="l" defTabSz="1244600">
            <a:lnSpc>
              <a:spcPct val="90000"/>
            </a:lnSpc>
            <a:spcBef>
              <a:spcPct val="0"/>
            </a:spcBef>
            <a:spcAft>
              <a:spcPct val="35000"/>
            </a:spcAft>
            <a:buNone/>
          </a:pPr>
          <a:r>
            <a:rPr lang="en-US" sz="2800" kern="1200" dirty="0"/>
            <a:t>Receiving donations &amp; distribution</a:t>
          </a:r>
        </a:p>
      </dsp:txBody>
      <dsp:txXfrm>
        <a:off x="552319" y="2627755"/>
        <a:ext cx="7086895" cy="745862"/>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95F339-2EC5-45AE-A70D-7498F4706627}">
      <dsp:nvSpPr>
        <dsp:cNvPr id="0" name=""/>
        <dsp:cNvSpPr/>
      </dsp:nvSpPr>
      <dsp:spPr>
        <a:xfrm>
          <a:off x="0" y="0"/>
          <a:ext cx="3543692" cy="865022"/>
        </a:xfrm>
        <a:prstGeom prst="roundRect">
          <a:avLst>
            <a:gd name="adj" fmla="val 10000"/>
          </a:avLst>
        </a:prstGeom>
        <a:solidFill>
          <a:schemeClr val="dk2">
            <a:hueOff val="0"/>
            <a:satOff val="0"/>
            <a:lumOff val="0"/>
            <a:alphaOff val="0"/>
          </a:schemeClr>
        </a:solidFill>
        <a:ln w="1587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t>Thank you for attending</a:t>
          </a:r>
        </a:p>
      </dsp:txBody>
      <dsp:txXfrm>
        <a:off x="25336" y="25336"/>
        <a:ext cx="2537170" cy="814350"/>
      </dsp:txXfrm>
    </dsp:sp>
    <dsp:sp modelId="{56BBCAF9-D1E9-4F67-A3C5-6B819507522B}">
      <dsp:nvSpPr>
        <dsp:cNvPr id="0" name=""/>
        <dsp:cNvSpPr/>
      </dsp:nvSpPr>
      <dsp:spPr>
        <a:xfrm>
          <a:off x="296784" y="1022299"/>
          <a:ext cx="3543692" cy="865022"/>
        </a:xfrm>
        <a:prstGeom prst="roundRect">
          <a:avLst>
            <a:gd name="adj" fmla="val 10000"/>
          </a:avLst>
        </a:prstGeom>
        <a:solidFill>
          <a:schemeClr val="dk2">
            <a:hueOff val="0"/>
            <a:satOff val="0"/>
            <a:lumOff val="0"/>
            <a:alphaOff val="0"/>
          </a:schemeClr>
        </a:solidFill>
        <a:ln w="1587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t>Next meeting date and topics?</a:t>
          </a:r>
        </a:p>
      </dsp:txBody>
      <dsp:txXfrm>
        <a:off x="322120" y="1047635"/>
        <a:ext cx="2633971" cy="814350"/>
      </dsp:txXfrm>
    </dsp:sp>
    <dsp:sp modelId="{365ADEAE-672B-4115-8D76-3B3F90D0E254}">
      <dsp:nvSpPr>
        <dsp:cNvPr id="0" name=""/>
        <dsp:cNvSpPr/>
      </dsp:nvSpPr>
      <dsp:spPr>
        <a:xfrm>
          <a:off x="589138" y="2044598"/>
          <a:ext cx="3543692" cy="865022"/>
        </a:xfrm>
        <a:prstGeom prst="roundRect">
          <a:avLst>
            <a:gd name="adj" fmla="val 10000"/>
          </a:avLst>
        </a:prstGeom>
        <a:solidFill>
          <a:schemeClr val="dk2">
            <a:hueOff val="0"/>
            <a:satOff val="0"/>
            <a:lumOff val="0"/>
            <a:alphaOff val="0"/>
          </a:schemeClr>
        </a:solidFill>
        <a:ln w="1587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t>Please complete survey before leaving </a:t>
          </a:r>
        </a:p>
      </dsp:txBody>
      <dsp:txXfrm>
        <a:off x="614474" y="2069934"/>
        <a:ext cx="2638400" cy="814350"/>
      </dsp:txXfrm>
    </dsp:sp>
    <dsp:sp modelId="{76B8B041-8AF1-4ACE-AE8A-833D653F359D}">
      <dsp:nvSpPr>
        <dsp:cNvPr id="0" name=""/>
        <dsp:cNvSpPr/>
      </dsp:nvSpPr>
      <dsp:spPr>
        <a:xfrm>
          <a:off x="885923" y="3066897"/>
          <a:ext cx="3543692" cy="865022"/>
        </a:xfrm>
        <a:prstGeom prst="roundRect">
          <a:avLst>
            <a:gd name="adj" fmla="val 10000"/>
          </a:avLst>
        </a:prstGeom>
        <a:solidFill>
          <a:schemeClr val="dk2">
            <a:hueOff val="0"/>
            <a:satOff val="0"/>
            <a:lumOff val="0"/>
            <a:alphaOff val="0"/>
          </a:schemeClr>
        </a:solidFill>
        <a:ln w="1587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t>Amendment 4 and Faithful Citizenship</a:t>
          </a:r>
        </a:p>
      </dsp:txBody>
      <dsp:txXfrm>
        <a:off x="911259" y="3092233"/>
        <a:ext cx="2633971" cy="814350"/>
      </dsp:txXfrm>
    </dsp:sp>
    <dsp:sp modelId="{229599CE-F926-4BE0-81A8-E4D69994AFB8}">
      <dsp:nvSpPr>
        <dsp:cNvPr id="0" name=""/>
        <dsp:cNvSpPr/>
      </dsp:nvSpPr>
      <dsp:spPr>
        <a:xfrm>
          <a:off x="2981427" y="662528"/>
          <a:ext cx="562264" cy="562264"/>
        </a:xfrm>
        <a:prstGeom prst="downArrow">
          <a:avLst>
            <a:gd name="adj1" fmla="val 55000"/>
            <a:gd name="adj2" fmla="val 45000"/>
          </a:avLst>
        </a:prstGeom>
        <a:solidFill>
          <a:schemeClr val="dk2">
            <a:alpha val="90000"/>
            <a:tint val="40000"/>
            <a:hueOff val="0"/>
            <a:satOff val="0"/>
            <a:lumOff val="0"/>
            <a:alphaOff val="0"/>
          </a:schemeClr>
        </a:solidFill>
        <a:ln w="15875" cap="flat"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3107936" y="662528"/>
        <a:ext cx="309246" cy="423104"/>
      </dsp:txXfrm>
    </dsp:sp>
    <dsp:sp modelId="{F39C8A79-DB66-4484-8B61-DD71C4CE432E}">
      <dsp:nvSpPr>
        <dsp:cNvPr id="0" name=""/>
        <dsp:cNvSpPr/>
      </dsp:nvSpPr>
      <dsp:spPr>
        <a:xfrm>
          <a:off x="3278211" y="1684827"/>
          <a:ext cx="562264" cy="562264"/>
        </a:xfrm>
        <a:prstGeom prst="downArrow">
          <a:avLst>
            <a:gd name="adj1" fmla="val 55000"/>
            <a:gd name="adj2" fmla="val 45000"/>
          </a:avLst>
        </a:prstGeom>
        <a:solidFill>
          <a:schemeClr val="dk2">
            <a:alpha val="90000"/>
            <a:tint val="40000"/>
            <a:hueOff val="0"/>
            <a:satOff val="0"/>
            <a:lumOff val="0"/>
            <a:alphaOff val="0"/>
          </a:schemeClr>
        </a:solidFill>
        <a:ln w="15875" cap="flat"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3404720" y="1684827"/>
        <a:ext cx="309246" cy="423104"/>
      </dsp:txXfrm>
    </dsp:sp>
    <dsp:sp modelId="{FFE8F227-BF4D-4E5D-9520-2E2833A24F07}">
      <dsp:nvSpPr>
        <dsp:cNvPr id="0" name=""/>
        <dsp:cNvSpPr/>
      </dsp:nvSpPr>
      <dsp:spPr>
        <a:xfrm>
          <a:off x="3570566" y="2707126"/>
          <a:ext cx="562264" cy="562264"/>
        </a:xfrm>
        <a:prstGeom prst="downArrow">
          <a:avLst>
            <a:gd name="adj1" fmla="val 55000"/>
            <a:gd name="adj2" fmla="val 45000"/>
          </a:avLst>
        </a:prstGeom>
        <a:solidFill>
          <a:schemeClr val="dk2">
            <a:alpha val="90000"/>
            <a:tint val="40000"/>
            <a:hueOff val="0"/>
            <a:satOff val="0"/>
            <a:lumOff val="0"/>
            <a:alphaOff val="0"/>
          </a:schemeClr>
        </a:solidFill>
        <a:ln w="15875" cap="flat"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3697075" y="2707126"/>
        <a:ext cx="309246" cy="423104"/>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06E22780-EA68-4F0C-8881-42BD9AB38F4D}" type="datetimeFigureOut">
              <a:rPr lang="en-US" smtClean="0"/>
              <a:t>10/17/2024</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3DC79AF9-1706-4F40-95C5-BEE9F42EBFBD}" type="slidenum">
              <a:rPr lang="en-US" smtClean="0"/>
              <a:t>‹#›</a:t>
            </a:fld>
            <a:endParaRPr lang="en-US"/>
          </a:p>
        </p:txBody>
      </p:sp>
    </p:spTree>
    <p:extLst>
      <p:ext uri="{BB962C8B-B14F-4D97-AF65-F5344CB8AC3E}">
        <p14:creationId xmlns:p14="http://schemas.microsoft.com/office/powerpoint/2010/main" val="384074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1800" y="708025"/>
            <a:ext cx="6302375" cy="3544888"/>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4D9D9C6-6EB7-439C-A5BD-FA57590E5C15}" type="slidenum">
              <a:rPr lang="en-US" smtClean="0"/>
              <a:pPr/>
              <a:t>3</a:t>
            </a:fld>
            <a:endParaRPr lang="en-US"/>
          </a:p>
        </p:txBody>
      </p:sp>
    </p:spTree>
    <p:extLst>
      <p:ext uri="{BB962C8B-B14F-4D97-AF65-F5344CB8AC3E}">
        <p14:creationId xmlns:p14="http://schemas.microsoft.com/office/powerpoint/2010/main" val="33451861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g2d3f55fcf6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 name="Google Shape;62;g2d3f55fcf6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g2d3f55fcf60_0_3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 name="Google Shape;71;g2d3f55fcf60_0_3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2d3f55fcf60_0_3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 name="Google Shape;82;g2d3f55fcf60_0_3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g2d3fa722ceb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 name="Google Shape;92;g2d3fa722ce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5.png"/><Relationship Id="rId2" Type="http://schemas.openxmlformats.org/officeDocument/2006/relationships/tags" Target="../tags/tag15.xml"/><Relationship Id="rId1" Type="http://schemas.openxmlformats.org/officeDocument/2006/relationships/tags" Target="../tags/tag14.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3" Type="http://schemas.openxmlformats.org/officeDocument/2006/relationships/tags" Target="../tags/tag18.xml"/><Relationship Id="rId2" Type="http://schemas.openxmlformats.org/officeDocument/2006/relationships/tags" Target="../tags/tag17.xml"/><Relationship Id="rId1" Type="http://schemas.openxmlformats.org/officeDocument/2006/relationships/tags" Target="../tags/tag16.xml"/><Relationship Id="rId4"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20.xml"/><Relationship Id="rId1" Type="http://schemas.openxmlformats.org/officeDocument/2006/relationships/tags" Target="../tags/tag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lgn="l">
              <a:defRPr/>
            </a:lvl1pPr>
          </a:lstStyle>
          <a:p>
            <a:fld id="{6AD6EE87-EBD5-4F12-A48A-63ACA297AC8F}" type="datetimeFigureOut">
              <a:rPr lang="en-US" dirty="0"/>
              <a:t>10/17/2024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CD73815-2707-4475-8F1A-B873CB631BB4}" type="datetimeFigureOut">
              <a:rPr lang="en-US" dirty="0"/>
              <a:t>10/17/2024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762000"/>
            <a:ext cx="2628900" cy="5410200"/>
          </a:xfrm>
        </p:spPr>
        <p:txBody>
          <a:bodyPr vert="eaVert" lIns="45720" tIns="91440" rIns="45720" bIns="91440"/>
          <a:lstStyle/>
          <a:p>
            <a:r>
              <a:rPr lang="en-US"/>
              <a:t>Click to edit Master title style</a:t>
            </a:r>
            <a:endParaRPr lang="en-US" dirty="0"/>
          </a:p>
        </p:txBody>
      </p:sp>
      <p:sp>
        <p:nvSpPr>
          <p:cNvPr id="3" name="Vertical Text Placeholder 2"/>
          <p:cNvSpPr>
            <a:spLocks noGrp="1"/>
          </p:cNvSpPr>
          <p:nvPr>
            <p:ph type="body" orient="vert" idx="1"/>
          </p:nvPr>
        </p:nvSpPr>
        <p:spPr>
          <a:xfrm>
            <a:off x="990601" y="762000"/>
            <a:ext cx="75819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A4AFB99-0EAB-4182-AFF8-E214C82A68F6}" type="datetimeFigureOut">
              <a:rPr lang="en-US" dirty="0"/>
              <a:t>10/17/2024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7" name="Straight Connector 6"/>
          <p:cNvCxnSpPr/>
          <p:nvPr/>
        </p:nvCxnSpPr>
        <p:spPr>
          <a:xfrm rot="5400000" flipV="1">
            <a:off x="10058400" y="59263"/>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1" name="Slide Number (for classroom PPTs only)" hidden="1"/>
          <p:cNvSpPr>
            <a:spLocks noGrp="1"/>
          </p:cNvSpPr>
          <p:nvPr>
            <p:ph type="sldNum" sz="quarter" idx="4"/>
            <p:custDataLst>
              <p:tags r:id="rId1"/>
            </p:custDataLst>
          </p:nvPr>
        </p:nvSpPr>
        <p:spPr>
          <a:xfrm>
            <a:off x="9347200" y="6324603"/>
            <a:ext cx="2844800" cy="365125"/>
          </a:xfrm>
          <a:prstGeom prst="rect">
            <a:avLst/>
          </a:prstGeom>
        </p:spPr>
        <p:txBody>
          <a:bodyPr vert="horz" lIns="91440" tIns="45720" rIns="91440" bIns="45720" rtlCol="0" anchor="ctr"/>
          <a:lstStyle>
            <a:lvl1pPr algn="r">
              <a:defRPr sz="1200">
                <a:solidFill>
                  <a:schemeClr val="bg1"/>
                </a:solidFill>
              </a:defRPr>
            </a:lvl1pPr>
          </a:lstStyle>
          <a:p>
            <a:fld id="{E5F5A1A2-3F13-4D4B-B05C-37A4539E389C}" type="slidenum">
              <a:rPr lang="en-US" smtClean="0"/>
              <a:pPr/>
              <a:t>‹#›</a:t>
            </a:fld>
            <a:endParaRPr lang="en-US"/>
          </a:p>
        </p:txBody>
      </p:sp>
      <p:pic>
        <p:nvPicPr>
          <p:cNvPr id="1028" name="Internal Sales Support Logo" hidden="1"/>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4302" y="790575"/>
            <a:ext cx="38481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CCC Service Logo" hidden="1"/>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14302" y="685800"/>
            <a:ext cx="24003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CCC Sales Logo" hidden="1"/>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14302" y="685800"/>
            <a:ext cx="20193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ourse Title"/>
          <p:cNvSpPr>
            <a:spLocks noGrp="1"/>
          </p:cNvSpPr>
          <p:nvPr>
            <p:ph type="ctrTitle" hasCustomPrompt="1"/>
            <p:custDataLst>
              <p:tags r:id="rId2"/>
            </p:custDataLst>
          </p:nvPr>
        </p:nvSpPr>
        <p:spPr>
          <a:xfrm>
            <a:off x="914400" y="2286000"/>
            <a:ext cx="10363200" cy="838197"/>
          </a:xfrm>
          <a:prstGeom prst="rect">
            <a:avLst/>
          </a:prstGeom>
        </p:spPr>
        <p:txBody>
          <a:bodyPr>
            <a:normAutofit/>
          </a:bodyPr>
          <a:lstStyle>
            <a:lvl1pPr algn="ctr">
              <a:defRPr sz="4400">
                <a:solidFill>
                  <a:schemeClr val="tx1"/>
                </a:solidFill>
              </a:defRPr>
            </a:lvl1pPr>
          </a:lstStyle>
          <a:p>
            <a:r>
              <a:rPr lang="en-US"/>
              <a:t>Presentation Title</a:t>
            </a:r>
          </a:p>
        </p:txBody>
      </p:sp>
      <p:pic>
        <p:nvPicPr>
          <p:cNvPr id="10" name="Picture 9">
            <a:extLst>
              <a:ext uri="{FF2B5EF4-FFF2-40B4-BE49-F238E27FC236}">
                <a16:creationId xmlns:a16="http://schemas.microsoft.com/office/drawing/2014/main" id="{8E5CBA37-2EE6-4DEC-95F7-609CFC7F5A81}"/>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12464" b="12637"/>
          <a:stretch/>
        </p:blipFill>
        <p:spPr>
          <a:xfrm>
            <a:off x="9601200" y="5375100"/>
            <a:ext cx="1219200" cy="907717"/>
          </a:xfrm>
          <a:prstGeom prst="rect">
            <a:avLst/>
          </a:prstGeom>
        </p:spPr>
      </p:pic>
      <p:sp>
        <p:nvSpPr>
          <p:cNvPr id="3" name="Rectangle 2">
            <a:extLst>
              <a:ext uri="{FF2B5EF4-FFF2-40B4-BE49-F238E27FC236}">
                <a16:creationId xmlns:a16="http://schemas.microsoft.com/office/drawing/2014/main" id="{500CF1CA-2724-44DF-9CEE-653930D9E00C}"/>
              </a:ext>
            </a:extLst>
          </p:cNvPr>
          <p:cNvSpPr/>
          <p:nvPr userDrawn="1"/>
        </p:nvSpPr>
        <p:spPr>
          <a:xfrm>
            <a:off x="11201400" y="152400"/>
            <a:ext cx="838200" cy="609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21051512"/>
      </p:ext>
    </p:extLst>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ext">
    <p:spTree>
      <p:nvGrpSpPr>
        <p:cNvPr id="1" name=""/>
        <p:cNvGrpSpPr/>
        <p:nvPr/>
      </p:nvGrpSpPr>
      <p:grpSpPr>
        <a:xfrm>
          <a:off x="0" y="0"/>
          <a:ext cx="0" cy="0"/>
          <a:chOff x="0" y="0"/>
          <a:chExt cx="0" cy="0"/>
        </a:xfrm>
      </p:grpSpPr>
      <p:sp>
        <p:nvSpPr>
          <p:cNvPr id="4" name="Slide Number (for classroom PPTs only)" hidden="1"/>
          <p:cNvSpPr>
            <a:spLocks noGrp="1"/>
          </p:cNvSpPr>
          <p:nvPr>
            <p:ph type="sldNum" sz="quarter" idx="4"/>
            <p:custDataLst>
              <p:tags r:id="rId1"/>
            </p:custDataLst>
          </p:nvPr>
        </p:nvSpPr>
        <p:spPr>
          <a:xfrm>
            <a:off x="9347200" y="6324603"/>
            <a:ext cx="2844800" cy="365125"/>
          </a:xfrm>
          <a:prstGeom prst="rect">
            <a:avLst/>
          </a:prstGeom>
        </p:spPr>
        <p:txBody>
          <a:bodyPr vert="horz" lIns="91440" tIns="45720" rIns="91440" bIns="45720" rtlCol="0" anchor="ctr"/>
          <a:lstStyle>
            <a:lvl1pPr algn="r">
              <a:defRPr sz="1200">
                <a:solidFill>
                  <a:schemeClr val="bg1"/>
                </a:solidFill>
              </a:defRPr>
            </a:lvl1pPr>
          </a:lstStyle>
          <a:p>
            <a:fld id="{E5F5A1A2-3F13-4D4B-B05C-37A4539E389C}" type="slidenum">
              <a:rPr lang="en-US" smtClean="0"/>
              <a:pPr/>
              <a:t>‹#›</a:t>
            </a:fld>
            <a:endParaRPr lang="en-US"/>
          </a:p>
        </p:txBody>
      </p:sp>
      <p:sp>
        <p:nvSpPr>
          <p:cNvPr id="8" name="Text Placeholder"/>
          <p:cNvSpPr>
            <a:spLocks noGrp="1"/>
          </p:cNvSpPr>
          <p:nvPr>
            <p:ph type="body" sz="quarter" idx="10"/>
            <p:custDataLst>
              <p:tags r:id="rId2"/>
            </p:custDataLst>
          </p:nvPr>
        </p:nvSpPr>
        <p:spPr>
          <a:xfrm>
            <a:off x="304800" y="2057400"/>
            <a:ext cx="11480800" cy="3474720"/>
          </a:xfrm>
          <a:prstGeom prst="rect">
            <a:avLst/>
          </a:prstGeom>
        </p:spPr>
        <p:txBody>
          <a:bodyPr>
            <a:normAutofit/>
          </a:bodyPr>
          <a:lstStyle>
            <a:lvl1pPr marL="0" indent="0">
              <a:buNone/>
              <a:defRPr sz="2000">
                <a:solidFill>
                  <a:srgbClr val="00629B"/>
                </a:solidFill>
                <a:latin typeface="Nunito Sans" panose="00000500000000000000" pitchFamily="2" charset="0"/>
              </a:defRPr>
            </a:lvl1pPr>
            <a:lvl2pPr>
              <a:defRPr sz="1600"/>
            </a:lvl2pPr>
          </a:lstStyle>
          <a:p>
            <a:pPr marL="0" indent="0">
              <a:buNone/>
            </a:pPr>
            <a:endParaRPr lang="en-US" altLang="en-US">
              <a:solidFill>
                <a:srgbClr val="000000"/>
              </a:solidFill>
              <a:latin typeface="Arial" charset="0"/>
              <a:cs typeface="Arial" charset="0"/>
            </a:endParaRPr>
          </a:p>
        </p:txBody>
      </p:sp>
      <p:sp>
        <p:nvSpPr>
          <p:cNvPr id="2" name="Slide Title"/>
          <p:cNvSpPr>
            <a:spLocks noGrp="1"/>
          </p:cNvSpPr>
          <p:nvPr>
            <p:ph type="title"/>
            <p:custDataLst>
              <p:tags r:id="rId3"/>
            </p:custDataLst>
          </p:nvPr>
        </p:nvSpPr>
        <p:spPr>
          <a:xfrm>
            <a:off x="304800" y="323088"/>
            <a:ext cx="11480800" cy="381000"/>
          </a:xfrm>
          <a:prstGeom prst="rect">
            <a:avLst/>
          </a:prstGeom>
        </p:spPr>
        <p:txBody>
          <a:bodyPr anchor="t">
            <a:noAutofit/>
          </a:bodyPr>
          <a:lstStyle>
            <a:lvl1pPr algn="ctr">
              <a:defRPr sz="2400">
                <a:solidFill>
                  <a:srgbClr val="00629B"/>
                </a:solidFill>
              </a:defRPr>
            </a:lvl1pPr>
          </a:lstStyle>
          <a:p>
            <a:r>
              <a:rPr lang="en-US"/>
              <a:t>Click to edit Master title style</a:t>
            </a:r>
          </a:p>
        </p:txBody>
      </p:sp>
    </p:spTree>
    <p:extLst>
      <p:ext uri="{BB962C8B-B14F-4D97-AF65-F5344CB8AC3E}">
        <p14:creationId xmlns:p14="http://schemas.microsoft.com/office/powerpoint/2010/main" val="805267199"/>
      </p:ext>
    </p:extLst>
  </p:cSld>
  <p:clrMapOvr>
    <a:masterClrMapping/>
  </p:clrMapOvr>
  <p:transition spd="slow">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3" name="Slide Number (for classroom PPTs only)" hidden="1"/>
          <p:cNvSpPr>
            <a:spLocks noGrp="1"/>
          </p:cNvSpPr>
          <p:nvPr>
            <p:ph type="sldNum" sz="quarter" idx="4"/>
            <p:custDataLst>
              <p:tags r:id="rId1"/>
            </p:custDataLst>
          </p:nvPr>
        </p:nvSpPr>
        <p:spPr>
          <a:xfrm>
            <a:off x="9347200" y="6324603"/>
            <a:ext cx="2844800" cy="365125"/>
          </a:xfrm>
          <a:prstGeom prst="rect">
            <a:avLst/>
          </a:prstGeom>
        </p:spPr>
        <p:txBody>
          <a:bodyPr vert="horz" lIns="91440" tIns="45720" rIns="91440" bIns="45720" rtlCol="0" anchor="ctr"/>
          <a:lstStyle>
            <a:lvl1pPr algn="r">
              <a:defRPr sz="1200">
                <a:solidFill>
                  <a:schemeClr val="bg1"/>
                </a:solidFill>
              </a:defRPr>
            </a:lvl1pPr>
          </a:lstStyle>
          <a:p>
            <a:fld id="{E5F5A1A2-3F13-4D4B-B05C-37A4539E389C}" type="slidenum">
              <a:rPr lang="en-US" smtClean="0"/>
              <a:pPr/>
              <a:t>‹#›</a:t>
            </a:fld>
            <a:endParaRPr lang="en-US"/>
          </a:p>
        </p:txBody>
      </p:sp>
      <p:sp>
        <p:nvSpPr>
          <p:cNvPr id="2" name="Slide Title"/>
          <p:cNvSpPr>
            <a:spLocks noGrp="1"/>
          </p:cNvSpPr>
          <p:nvPr>
            <p:ph type="title"/>
            <p:custDataLst>
              <p:tags r:id="rId2"/>
            </p:custDataLst>
          </p:nvPr>
        </p:nvSpPr>
        <p:spPr>
          <a:xfrm>
            <a:off x="182880" y="219364"/>
            <a:ext cx="11704320" cy="381000"/>
          </a:xfrm>
          <a:prstGeom prst="rect">
            <a:avLst/>
          </a:prstGeom>
        </p:spPr>
        <p:txBody>
          <a:bodyPr anchor="t">
            <a:noAutofit/>
          </a:bodyPr>
          <a:lstStyle>
            <a:lvl1pPr algn="l">
              <a:defRPr sz="2000"/>
            </a:lvl1pPr>
          </a:lstStyle>
          <a:p>
            <a:r>
              <a:rPr lang="en-US"/>
              <a:t>Click to edit Master title style</a:t>
            </a:r>
          </a:p>
        </p:txBody>
      </p:sp>
    </p:spTree>
    <p:extLst>
      <p:ext uri="{BB962C8B-B14F-4D97-AF65-F5344CB8AC3E}">
        <p14:creationId xmlns:p14="http://schemas.microsoft.com/office/powerpoint/2010/main" val="715216905"/>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5D3794B-289A-4A80-97D7-111025398D45}" type="datetimeFigureOut">
              <a:rPr lang="en-US" dirty="0"/>
              <a:t>10/17/2024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9" name="Rectangle 8"/>
          <p:cNvSpPr/>
          <p:nvPr/>
        </p:nvSpPr>
        <p:spPr>
          <a:xfrm>
            <a:off x="0" y="0"/>
            <a:ext cx="12192000"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en-US"/>
              <a:t>Click to edit Master title style</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A61015F-7CC6-4D0A-9D87-873EA4C304CC}" type="datetimeFigureOut">
              <a:rPr lang="en-US" dirty="0"/>
              <a:t>10/17/2024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24127" y="2286000"/>
            <a:ext cx="475488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3C6A301-0538-44EC-B09D-202E1042A48B}" type="datetimeFigureOut">
              <a:rPr lang="en-US" dirty="0"/>
              <a:t>10/17/2024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24128" y="2967788"/>
            <a:ext cx="475488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990888"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n-US"/>
              <a:t>Click to edit Master text styles</a:t>
            </a:r>
          </a:p>
        </p:txBody>
      </p:sp>
      <p:sp>
        <p:nvSpPr>
          <p:cNvPr id="6" name="Content Placeholder 5"/>
          <p:cNvSpPr>
            <a:spLocks noGrp="1"/>
          </p:cNvSpPr>
          <p:nvPr>
            <p:ph sz="quarter" idx="4"/>
          </p:nvPr>
        </p:nvSpPr>
        <p:spPr>
          <a:xfrm>
            <a:off x="5990888" y="2967788"/>
            <a:ext cx="475488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789574A-8875-45EF-8EA2-3CAA0F7ABC4C}" type="datetimeFigureOut">
              <a:rPr lang="en-US" dirty="0"/>
              <a:t>10/17/2024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7EF4D4C-5367-4C26-9E2B-D8088D7FCA81}" type="datetimeFigureOut">
              <a:rPr lang="en-US" dirty="0"/>
              <a:t>10/17/2024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E91E96-98B0-4413-9547-46F3504108EF}" type="datetimeFigureOut">
              <a:rPr lang="en-US" dirty="0"/>
              <a:t>10/17/2024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en-US"/>
              <a:t>Click to edit Master title style</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5C68B11-C5A8-448C-8CE9-B1A273C79CFC}" type="datetimeFigureOut">
              <a:rPr lang="en-US" dirty="0"/>
              <a:t>10/17/2024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1"/>
            <a:ext cx="12188952" cy="4572000"/>
          </a:xfrm>
          <a:solidFill>
            <a:schemeClr val="accent1">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16CA0-919D-4A49-9C8A-62FDFB3A5183}" type="datetimeFigureOut">
              <a:rPr lang="en-US" dirty="0"/>
              <a:t>10/17/2024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67E5644-1E61-4311-A31E-84CB9C7AA8A9}" type="slidenum">
              <a:rPr lang="en-US" dirty="0"/>
              <a:t>‹#›</a:t>
            </a:fld>
            <a:endParaRPr lang="en-US" dirty="0"/>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ags" Target="../tags/tag4.xml"/><Relationship Id="rId13" Type="http://schemas.openxmlformats.org/officeDocument/2006/relationships/tags" Target="../tags/tag9.xml"/><Relationship Id="rId3" Type="http://schemas.openxmlformats.org/officeDocument/2006/relationships/slideLayout" Target="../slideLayouts/slideLayout14.xml"/><Relationship Id="rId7" Type="http://schemas.openxmlformats.org/officeDocument/2006/relationships/tags" Target="../tags/tag3.xml"/><Relationship Id="rId12" Type="http://schemas.openxmlformats.org/officeDocument/2006/relationships/tags" Target="../tags/tag8.xml"/><Relationship Id="rId17" Type="http://schemas.openxmlformats.org/officeDocument/2006/relationships/tags" Target="../tags/tag13.xml"/><Relationship Id="rId2" Type="http://schemas.openxmlformats.org/officeDocument/2006/relationships/slideLayout" Target="../slideLayouts/slideLayout13.xml"/><Relationship Id="rId16" Type="http://schemas.openxmlformats.org/officeDocument/2006/relationships/tags" Target="../tags/tag12.xml"/><Relationship Id="rId1" Type="http://schemas.openxmlformats.org/officeDocument/2006/relationships/slideLayout" Target="../slideLayouts/slideLayout12.xml"/><Relationship Id="rId6" Type="http://schemas.openxmlformats.org/officeDocument/2006/relationships/tags" Target="../tags/tag2.xml"/><Relationship Id="rId11" Type="http://schemas.openxmlformats.org/officeDocument/2006/relationships/tags" Target="../tags/tag7.xml"/><Relationship Id="rId5" Type="http://schemas.openxmlformats.org/officeDocument/2006/relationships/tags" Target="../tags/tag1.xml"/><Relationship Id="rId15" Type="http://schemas.openxmlformats.org/officeDocument/2006/relationships/tags" Target="../tags/tag11.xml"/><Relationship Id="rId10" Type="http://schemas.openxmlformats.org/officeDocument/2006/relationships/tags" Target="../tags/tag6.xml"/><Relationship Id="rId4" Type="http://schemas.openxmlformats.org/officeDocument/2006/relationships/theme" Target="../theme/theme2.xml"/><Relationship Id="rId9" Type="http://schemas.openxmlformats.org/officeDocument/2006/relationships/tags" Target="../tags/tag5.xml"/><Relationship Id="rId14" Type="http://schemas.openxmlformats.org/officeDocument/2006/relationships/tags" Target="../tags/tag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24128" y="2286000"/>
            <a:ext cx="9720073" cy="4023360"/>
          </a:xfrm>
          <a:prstGeom prst="rect">
            <a:avLst/>
          </a:prstGeom>
        </p:spPr>
        <p:txBody>
          <a:bodyPr vert="horz" lIns="45720" tIns="45720" rIns="4572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24129"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90298CD5-6C1E-4009-B41F-6DF62E31D3BE}" type="datetimeFigureOut">
              <a:rPr lang="en-US" dirty="0"/>
              <a:pPr/>
              <a:t>10/17/2024</a:t>
            </a:fld>
            <a:endParaRPr lang="en-US" dirty="0"/>
          </a:p>
        </p:txBody>
      </p:sp>
      <p:sp>
        <p:nvSpPr>
          <p:cNvPr id="5" name="Footer Placeholder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lang="en-US" dirty="0"/>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4FAB73BC-B049-4115-A692-8D63A059BFB8}" type="slidenum">
              <a:rPr lang="en-US" dirty="0"/>
              <a:pPr/>
              <a:t>‹#›</a:t>
            </a:fld>
            <a:endParaRPr lang="en-US" dirty="0"/>
          </a:p>
        </p:txBody>
      </p:sp>
      <p:cxnSp>
        <p:nvCxnSpPr>
          <p:cNvPr id="7" name="Straight Connector 6"/>
          <p:cNvCxnSpPr/>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724" r:id="rId1"/>
    <p:sldLayoutId id="2147483727" r:id="rId2"/>
    <p:sldLayoutId id="2147483728" r:id="rId3"/>
    <p:sldLayoutId id="2147483729" r:id="rId4"/>
    <p:sldLayoutId id="2147483730" r:id="rId5"/>
    <p:sldLayoutId id="2147483732" r:id="rId6"/>
    <p:sldLayoutId id="2147483731" r:id="rId7"/>
    <p:sldLayoutId id="2147483733" r:id="rId8"/>
    <p:sldLayoutId id="2147483660" r:id="rId9"/>
    <p:sldLayoutId id="2147483734" r:id="rId10"/>
    <p:sldLayoutId id="2147483735" r:id="rId11"/>
  </p:sldLayoutIdLst>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3" name="Rectangle 42">
            <a:extLst>
              <a:ext uri="{FF2B5EF4-FFF2-40B4-BE49-F238E27FC236}">
                <a16:creationId xmlns:a16="http://schemas.microsoft.com/office/drawing/2014/main" id="{3D10748F-5EBE-4E23-85F7-D2954D4CE04A}"/>
              </a:ext>
            </a:extLst>
          </p:cNvPr>
          <p:cNvSpPr/>
          <p:nvPr userDrawn="1"/>
        </p:nvSpPr>
        <p:spPr>
          <a:xfrm>
            <a:off x="2443633" y="6477000"/>
            <a:ext cx="2438400" cy="64008"/>
          </a:xfrm>
          <a:prstGeom prst="rect">
            <a:avLst/>
          </a:prstGeom>
          <a:solidFill>
            <a:srgbClr val="00629B"/>
          </a:solidFill>
          <a:ln>
            <a:solidFill>
              <a:srgbClr val="00629B"/>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800"/>
          </a:p>
        </p:txBody>
      </p:sp>
      <p:sp>
        <p:nvSpPr>
          <p:cNvPr id="44" name="Rectangle 43">
            <a:extLst>
              <a:ext uri="{FF2B5EF4-FFF2-40B4-BE49-F238E27FC236}">
                <a16:creationId xmlns:a16="http://schemas.microsoft.com/office/drawing/2014/main" id="{508B9B48-2999-48D6-9F96-74159FA44695}"/>
              </a:ext>
            </a:extLst>
          </p:cNvPr>
          <p:cNvSpPr/>
          <p:nvPr userDrawn="1"/>
        </p:nvSpPr>
        <p:spPr>
          <a:xfrm>
            <a:off x="4890500" y="6477000"/>
            <a:ext cx="2438400" cy="64008"/>
          </a:xfrm>
          <a:prstGeom prst="rect">
            <a:avLst/>
          </a:prstGeom>
          <a:solidFill>
            <a:srgbClr val="253746"/>
          </a:solidFill>
          <a:ln>
            <a:solidFill>
              <a:srgbClr val="253746"/>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800"/>
          </a:p>
        </p:txBody>
      </p:sp>
      <p:sp>
        <p:nvSpPr>
          <p:cNvPr id="46" name="Rectangle 45">
            <a:extLst>
              <a:ext uri="{FF2B5EF4-FFF2-40B4-BE49-F238E27FC236}">
                <a16:creationId xmlns:a16="http://schemas.microsoft.com/office/drawing/2014/main" id="{9E720C99-247F-4994-AE65-90B53562F63B}"/>
              </a:ext>
            </a:extLst>
          </p:cNvPr>
          <p:cNvSpPr/>
          <p:nvPr userDrawn="1"/>
        </p:nvSpPr>
        <p:spPr>
          <a:xfrm>
            <a:off x="0" y="6477000"/>
            <a:ext cx="2438400" cy="64008"/>
          </a:xfrm>
          <a:prstGeom prst="rect">
            <a:avLst/>
          </a:prstGeom>
          <a:solidFill>
            <a:srgbClr val="C8102E"/>
          </a:solidFill>
          <a:ln>
            <a:solidFill>
              <a:srgbClr val="C810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7" name="Rectangle 46">
            <a:extLst>
              <a:ext uri="{FF2B5EF4-FFF2-40B4-BE49-F238E27FC236}">
                <a16:creationId xmlns:a16="http://schemas.microsoft.com/office/drawing/2014/main" id="{C28BBC24-DF41-43BC-B107-40D1B3A1EDD2}"/>
              </a:ext>
            </a:extLst>
          </p:cNvPr>
          <p:cNvSpPr/>
          <p:nvPr userDrawn="1"/>
        </p:nvSpPr>
        <p:spPr>
          <a:xfrm>
            <a:off x="7337367" y="6477000"/>
            <a:ext cx="2438400" cy="64008"/>
          </a:xfrm>
          <a:prstGeom prst="rect">
            <a:avLst/>
          </a:prstGeom>
          <a:solidFill>
            <a:srgbClr val="1D428A"/>
          </a:solidFill>
          <a:ln>
            <a:solidFill>
              <a:srgbClr val="1D428A"/>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800"/>
          </a:p>
        </p:txBody>
      </p:sp>
      <p:grpSp>
        <p:nvGrpSpPr>
          <p:cNvPr id="14" name="RedGray Straight Group" hidden="1"/>
          <p:cNvGrpSpPr/>
          <p:nvPr/>
        </p:nvGrpSpPr>
        <p:grpSpPr>
          <a:xfrm>
            <a:off x="-19792" y="3"/>
            <a:ext cx="12211792" cy="6869723"/>
            <a:chOff x="-14844" y="0"/>
            <a:chExt cx="9158844" cy="6869723"/>
          </a:xfrm>
        </p:grpSpPr>
        <p:sp>
          <p:nvSpPr>
            <p:cNvPr id="33" name="Gray Footer"/>
            <p:cNvSpPr/>
            <p:nvPr userDrawn="1">
              <p:custDataLst>
                <p:tags r:id="rId16"/>
              </p:custDataLst>
            </p:nvPr>
          </p:nvSpPr>
          <p:spPr>
            <a:xfrm flipH="1" flipV="1">
              <a:off x="-14844" y="6183923"/>
              <a:ext cx="9144000" cy="685800"/>
            </a:xfrm>
            <a:prstGeom prst="rect">
              <a:avLst/>
            </a:prstGeom>
            <a:gradFill flip="none" rotWithShape="1">
              <a:gsLst>
                <a:gs pos="0">
                  <a:srgbClr val="505050">
                    <a:shade val="30000"/>
                    <a:satMod val="115000"/>
                  </a:srgbClr>
                </a:gs>
                <a:gs pos="50000">
                  <a:srgbClr val="505050">
                    <a:shade val="67500"/>
                    <a:satMod val="115000"/>
                  </a:srgbClr>
                </a:gs>
                <a:gs pos="100000">
                  <a:srgbClr val="505050">
                    <a:shade val="100000"/>
                    <a:satMod val="115000"/>
                  </a:srgbClr>
                </a:gs>
              </a:gsLst>
              <a:lin ang="5400000" scaled="1"/>
              <a:tileRect/>
            </a:gradFill>
            <a:ln>
              <a:solidFill>
                <a:srgbClr val="505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srgbClr val="FFFFFF"/>
                </a:solidFill>
                <a:cs typeface="Arial" charset="0"/>
              </a:endParaRPr>
            </a:p>
          </p:txBody>
        </p:sp>
        <p:sp>
          <p:nvSpPr>
            <p:cNvPr id="32" name="Red Header"/>
            <p:cNvSpPr/>
            <p:nvPr userDrawn="1">
              <p:custDataLst>
                <p:tags r:id="rId17"/>
              </p:custDataLst>
            </p:nvPr>
          </p:nvSpPr>
          <p:spPr>
            <a:xfrm>
              <a:off x="0" y="0"/>
              <a:ext cx="9144000" cy="577736"/>
            </a:xfrm>
            <a:prstGeom prst="rect">
              <a:avLst/>
            </a:prstGeom>
            <a:solidFill>
              <a:srgbClr val="CC071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grpSp>
      <p:grpSp>
        <p:nvGrpSpPr>
          <p:cNvPr id="12" name="RedGray Swirl Group" hidden="1"/>
          <p:cNvGrpSpPr/>
          <p:nvPr/>
        </p:nvGrpSpPr>
        <p:grpSpPr>
          <a:xfrm>
            <a:off x="0" y="3"/>
            <a:ext cx="12192000" cy="6869723"/>
            <a:chOff x="0" y="0"/>
            <a:chExt cx="9144000" cy="6869723"/>
          </a:xfrm>
        </p:grpSpPr>
        <p:sp>
          <p:nvSpPr>
            <p:cNvPr id="28" name="Gray Footer"/>
            <p:cNvSpPr/>
            <p:nvPr userDrawn="1">
              <p:custDataLst>
                <p:tags r:id="rId13"/>
              </p:custDataLst>
            </p:nvPr>
          </p:nvSpPr>
          <p:spPr>
            <a:xfrm flipH="1" flipV="1">
              <a:off x="0" y="6183923"/>
              <a:ext cx="9144000" cy="685800"/>
            </a:xfrm>
            <a:prstGeom prst="rect">
              <a:avLst/>
            </a:prstGeom>
            <a:gradFill flip="none" rotWithShape="1">
              <a:gsLst>
                <a:gs pos="0">
                  <a:srgbClr val="505050">
                    <a:shade val="30000"/>
                    <a:satMod val="115000"/>
                  </a:srgbClr>
                </a:gs>
                <a:gs pos="50000">
                  <a:srgbClr val="505050">
                    <a:shade val="67500"/>
                    <a:satMod val="115000"/>
                  </a:srgbClr>
                </a:gs>
                <a:gs pos="100000">
                  <a:srgbClr val="505050">
                    <a:shade val="100000"/>
                    <a:satMod val="1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srgbClr val="FFFFFF"/>
                </a:solidFill>
                <a:cs typeface="Arial" charset="0"/>
              </a:endParaRPr>
            </a:p>
          </p:txBody>
        </p:sp>
        <p:sp>
          <p:nvSpPr>
            <p:cNvPr id="25" name="Red Footer with curve"/>
            <p:cNvSpPr/>
            <p:nvPr userDrawn="1">
              <p:custDataLst>
                <p:tags r:id="rId14"/>
              </p:custDataLst>
            </p:nvPr>
          </p:nvSpPr>
          <p:spPr>
            <a:xfrm flipH="1" flipV="1">
              <a:off x="0" y="5834339"/>
              <a:ext cx="2366963" cy="1023937"/>
            </a:xfrm>
            <a:custGeom>
              <a:avLst/>
              <a:gdLst/>
              <a:ahLst/>
              <a:cxnLst/>
              <a:rect l="l" t="t" r="r" b="b"/>
              <a:pathLst>
                <a:path w="2447888" h="1184889">
                  <a:moveTo>
                    <a:pt x="2447888" y="1184889"/>
                  </a:moveTo>
                  <a:cubicBezTo>
                    <a:pt x="2323663" y="853188"/>
                    <a:pt x="1368786" y="402404"/>
                    <a:pt x="0" y="0"/>
                  </a:cubicBezTo>
                  <a:lnTo>
                    <a:pt x="2447888" y="0"/>
                  </a:lnTo>
                  <a:close/>
                </a:path>
              </a:pathLst>
            </a:custGeom>
            <a:solidFill>
              <a:srgbClr val="E1261C"/>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24" name="Red Header with curve"/>
            <p:cNvSpPr/>
            <p:nvPr userDrawn="1">
              <p:custDataLst>
                <p:tags r:id="rId15"/>
              </p:custDataLst>
            </p:nvPr>
          </p:nvSpPr>
          <p:spPr>
            <a:xfrm>
              <a:off x="0" y="0"/>
              <a:ext cx="9144000" cy="1535448"/>
            </a:xfrm>
            <a:custGeom>
              <a:avLst/>
              <a:gdLst/>
              <a:ahLst/>
              <a:cxnLst/>
              <a:rect l="l" t="t" r="r" b="b"/>
              <a:pathLst>
                <a:path w="9144000" h="1252585">
                  <a:moveTo>
                    <a:pt x="0" y="0"/>
                  </a:moveTo>
                  <a:lnTo>
                    <a:pt x="9144000" y="0"/>
                  </a:lnTo>
                  <a:lnTo>
                    <a:pt x="9144000" y="1252585"/>
                  </a:lnTo>
                  <a:cubicBezTo>
                    <a:pt x="8521089" y="791118"/>
                    <a:pt x="6692575" y="457200"/>
                    <a:pt x="4533899" y="457200"/>
                  </a:cubicBezTo>
                  <a:lnTo>
                    <a:pt x="0" y="457200"/>
                  </a:lnTo>
                  <a:close/>
                </a:path>
              </a:pathLst>
            </a:custGeom>
            <a:solidFill>
              <a:srgbClr val="E1261C"/>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1800"/>
            </a:p>
          </p:txBody>
        </p:sp>
      </p:grpSp>
      <p:sp>
        <p:nvSpPr>
          <p:cNvPr id="6" name="Slide Number (for classroom PPTs only)" hidden="1"/>
          <p:cNvSpPr>
            <a:spLocks noGrp="1"/>
          </p:cNvSpPr>
          <p:nvPr>
            <p:ph type="sldNum" sz="quarter" idx="4"/>
            <p:custDataLst>
              <p:tags r:id="rId5"/>
            </p:custDataLst>
          </p:nvPr>
        </p:nvSpPr>
        <p:spPr>
          <a:xfrm>
            <a:off x="9347200" y="6324603"/>
            <a:ext cx="2844800" cy="365125"/>
          </a:xfrm>
          <a:prstGeom prst="rect">
            <a:avLst/>
          </a:prstGeom>
        </p:spPr>
        <p:txBody>
          <a:bodyPr vert="horz" lIns="91440" tIns="45720" rIns="91440" bIns="45720" rtlCol="0" anchor="ctr"/>
          <a:lstStyle>
            <a:lvl1pPr algn="r">
              <a:defRPr sz="1200">
                <a:solidFill>
                  <a:schemeClr val="bg1"/>
                </a:solidFill>
              </a:defRPr>
            </a:lvl1pPr>
          </a:lstStyle>
          <a:p>
            <a:fld id="{E5F5A1A2-3F13-4D4B-B05C-37A4539E389C}" type="slidenum">
              <a:rPr lang="en-US" smtClean="0"/>
              <a:pPr/>
              <a:t>‹#›</a:t>
            </a:fld>
            <a:endParaRPr lang="en-US"/>
          </a:p>
        </p:txBody>
      </p:sp>
      <p:sp>
        <p:nvSpPr>
          <p:cNvPr id="34" name="MPC #" hidden="1"/>
          <p:cNvSpPr txBox="1">
            <a:spLocks noChangeArrowheads="1"/>
          </p:cNvSpPr>
          <p:nvPr>
            <p:custDataLst>
              <p:tags r:id="rId6"/>
            </p:custDataLst>
          </p:nvPr>
        </p:nvSpPr>
        <p:spPr bwMode="auto">
          <a:xfrm>
            <a:off x="2805959" y="6668704"/>
            <a:ext cx="654050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a:defRPr/>
            </a:pPr>
            <a:r>
              <a:rPr lang="en-US" sz="900" b="1">
                <a:solidFill>
                  <a:schemeClr val="bg1"/>
                </a:solidFill>
                <a:latin typeface="Arial" pitchFamily="34" charset="0"/>
                <a:cs typeface="Arial" pitchFamily="34" charset="0"/>
              </a:rPr>
              <a:t>MPC #000000</a:t>
            </a:r>
            <a:r>
              <a:rPr lang="en-US" sz="900" b="1" baseline="0">
                <a:solidFill>
                  <a:schemeClr val="bg1"/>
                </a:solidFill>
                <a:latin typeface="Arial" pitchFamily="34" charset="0"/>
                <a:cs typeface="Arial" pitchFamily="34" charset="0"/>
              </a:rPr>
              <a:t> EXP. MM/YYYY</a:t>
            </a:r>
            <a:endParaRPr lang="en-US" sz="900">
              <a:solidFill>
                <a:schemeClr val="bg1"/>
              </a:solidFill>
              <a:latin typeface="Arial" pitchFamily="34" charset="0"/>
              <a:cs typeface="Arial" pitchFamily="34" charset="0"/>
            </a:endParaRPr>
          </a:p>
        </p:txBody>
      </p:sp>
      <p:sp>
        <p:nvSpPr>
          <p:cNvPr id="31" name="Disclaimer - Securities Prod Option 2" hidden="1"/>
          <p:cNvSpPr txBox="1">
            <a:spLocks noChangeArrowheads="1"/>
          </p:cNvSpPr>
          <p:nvPr>
            <p:custDataLst>
              <p:tags r:id="rId7"/>
            </p:custDataLst>
          </p:nvPr>
        </p:nvSpPr>
        <p:spPr bwMode="auto">
          <a:xfrm>
            <a:off x="2767015" y="6256477"/>
            <a:ext cx="6540500"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a:defRPr/>
            </a:pPr>
            <a:r>
              <a:rPr lang="en-US" sz="900" b="1">
                <a:solidFill>
                  <a:schemeClr val="bg1"/>
                </a:solidFill>
                <a:latin typeface="Arial" pitchFamily="34" charset="0"/>
                <a:cs typeface="Arial" pitchFamily="34" charset="0"/>
              </a:rPr>
              <a:t>FOR INSTITUTIONAL USE ONLY</a:t>
            </a:r>
            <a:endParaRPr lang="en-US" sz="900">
              <a:solidFill>
                <a:schemeClr val="bg1"/>
              </a:solidFill>
              <a:latin typeface="Arial" pitchFamily="34" charset="0"/>
              <a:cs typeface="Arial" pitchFamily="34" charset="0"/>
            </a:endParaRPr>
          </a:p>
          <a:p>
            <a:pPr algn="ctr">
              <a:defRPr/>
            </a:pPr>
            <a:r>
              <a:rPr lang="en-US" sz="900">
                <a:solidFill>
                  <a:schemeClr val="bg1"/>
                </a:solidFill>
                <a:latin typeface="Arial" pitchFamily="34" charset="0"/>
                <a:cs typeface="Arial" pitchFamily="34" charset="0"/>
              </a:rPr>
              <a:t>Not for</a:t>
            </a:r>
            <a:r>
              <a:rPr lang="en-US" sz="900" baseline="0">
                <a:solidFill>
                  <a:schemeClr val="bg1"/>
                </a:solidFill>
                <a:latin typeface="Arial" pitchFamily="34" charset="0"/>
                <a:cs typeface="Arial" pitchFamily="34" charset="0"/>
              </a:rPr>
              <a:t> use with customers or the public. Do not forward</a:t>
            </a:r>
          </a:p>
          <a:p>
            <a:pPr algn="ctr">
              <a:defRPr/>
            </a:pPr>
            <a:r>
              <a:rPr lang="en-US" sz="900" baseline="0">
                <a:solidFill>
                  <a:schemeClr val="bg1"/>
                </a:solidFill>
                <a:latin typeface="Arial" pitchFamily="34" charset="0"/>
                <a:cs typeface="Arial" pitchFamily="34" charset="0"/>
              </a:rPr>
              <a:t>© Copyright, State Farm Mutual Automobile Insurance Company, 2016</a:t>
            </a:r>
            <a:r>
              <a:rPr lang="en-US" sz="900">
                <a:solidFill>
                  <a:schemeClr val="bg1"/>
                </a:solidFill>
                <a:latin typeface="Arial" pitchFamily="34" charset="0"/>
                <a:cs typeface="Arial" pitchFamily="34" charset="0"/>
              </a:rPr>
              <a:t>. AP20xx/xx/</a:t>
            </a:r>
            <a:r>
              <a:rPr lang="en-US" sz="900" err="1">
                <a:solidFill>
                  <a:schemeClr val="bg1"/>
                </a:solidFill>
                <a:latin typeface="Arial" pitchFamily="34" charset="0"/>
                <a:cs typeface="Arial" pitchFamily="34" charset="0"/>
              </a:rPr>
              <a:t>xxxx</a:t>
            </a:r>
            <a:endParaRPr lang="en-US" sz="900">
              <a:solidFill>
                <a:schemeClr val="bg1"/>
              </a:solidFill>
              <a:latin typeface="Arial" pitchFamily="34" charset="0"/>
              <a:cs typeface="Arial" pitchFamily="34" charset="0"/>
            </a:endParaRPr>
          </a:p>
        </p:txBody>
      </p:sp>
      <p:sp>
        <p:nvSpPr>
          <p:cNvPr id="30" name="Disclaimer - Securities Prod Option 1" hidden="1"/>
          <p:cNvSpPr txBox="1">
            <a:spLocks noChangeArrowheads="1"/>
          </p:cNvSpPr>
          <p:nvPr>
            <p:custDataLst>
              <p:tags r:id="rId8"/>
            </p:custDataLst>
          </p:nvPr>
        </p:nvSpPr>
        <p:spPr bwMode="auto">
          <a:xfrm>
            <a:off x="2767015" y="6258780"/>
            <a:ext cx="65405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a:defRPr/>
            </a:pPr>
            <a:r>
              <a:rPr lang="en-US" sz="900" b="1">
                <a:solidFill>
                  <a:schemeClr val="bg1"/>
                </a:solidFill>
                <a:latin typeface="Arial" pitchFamily="34" charset="0"/>
                <a:cs typeface="Arial" pitchFamily="34" charset="0"/>
              </a:rPr>
              <a:t>FOR INSTITUTIONAL</a:t>
            </a:r>
            <a:r>
              <a:rPr lang="en-US" sz="900" b="1" baseline="0">
                <a:solidFill>
                  <a:schemeClr val="bg1"/>
                </a:solidFill>
                <a:latin typeface="Arial" pitchFamily="34" charset="0"/>
                <a:cs typeface="Arial" pitchFamily="34" charset="0"/>
              </a:rPr>
              <a:t> USE ONLY</a:t>
            </a:r>
            <a:endParaRPr lang="en-US" sz="900">
              <a:solidFill>
                <a:schemeClr val="bg1"/>
              </a:solidFill>
              <a:latin typeface="Arial" pitchFamily="34" charset="0"/>
              <a:cs typeface="Arial" pitchFamily="34" charset="0"/>
            </a:endParaRPr>
          </a:p>
          <a:p>
            <a:pPr algn="ctr">
              <a:defRPr/>
            </a:pPr>
            <a:r>
              <a:rPr lang="en-US" sz="900">
                <a:solidFill>
                  <a:schemeClr val="bg1"/>
                </a:solidFill>
                <a:latin typeface="Arial" pitchFamily="34" charset="0"/>
                <a:cs typeface="Arial" pitchFamily="34" charset="0"/>
              </a:rPr>
              <a:t>Not for use with customers or the public. Do not forward. AP20xx/xx/</a:t>
            </a:r>
            <a:r>
              <a:rPr lang="en-US" sz="900" err="1">
                <a:solidFill>
                  <a:schemeClr val="bg1"/>
                </a:solidFill>
                <a:latin typeface="Arial" pitchFamily="34" charset="0"/>
                <a:cs typeface="Arial" pitchFamily="34" charset="0"/>
              </a:rPr>
              <a:t>xxxx</a:t>
            </a:r>
            <a:r>
              <a:rPr lang="en-US" sz="900">
                <a:solidFill>
                  <a:schemeClr val="bg1"/>
                </a:solidFill>
                <a:latin typeface="Arial" pitchFamily="34" charset="0"/>
                <a:cs typeface="Arial" pitchFamily="34" charset="0"/>
              </a:rPr>
              <a:t>.</a:t>
            </a:r>
          </a:p>
        </p:txBody>
      </p:sp>
      <p:sp>
        <p:nvSpPr>
          <p:cNvPr id="35" name="External Associates (if applicable)" hidden="1"/>
          <p:cNvSpPr txBox="1">
            <a:spLocks noChangeArrowheads="1"/>
          </p:cNvSpPr>
          <p:nvPr>
            <p:custDataLst>
              <p:tags r:id="rId9"/>
            </p:custDataLst>
          </p:nvPr>
        </p:nvSpPr>
        <p:spPr bwMode="auto">
          <a:xfrm>
            <a:off x="-21165" y="6248354"/>
            <a:ext cx="215476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l" eaLnBrk="1" hangingPunct="1">
              <a:defRPr/>
            </a:pPr>
            <a:r>
              <a:rPr lang="en-US" sz="900" b="1">
                <a:solidFill>
                  <a:schemeClr val="bg1"/>
                </a:solidFill>
                <a:latin typeface="Arial" charset="0"/>
              </a:rPr>
              <a:t>EXTERNAL</a:t>
            </a:r>
            <a:r>
              <a:rPr lang="en-US" sz="900" b="1" baseline="0">
                <a:solidFill>
                  <a:schemeClr val="bg1"/>
                </a:solidFill>
                <a:latin typeface="Arial" charset="0"/>
              </a:rPr>
              <a:t> ASSOCIATES</a:t>
            </a:r>
            <a:endParaRPr lang="en-US" sz="900">
              <a:solidFill>
                <a:schemeClr val="bg1"/>
              </a:solidFill>
            </a:endParaRPr>
          </a:p>
        </p:txBody>
      </p:sp>
      <p:sp>
        <p:nvSpPr>
          <p:cNvPr id="39" name="Agency (if applicable)" hidden="1"/>
          <p:cNvSpPr txBox="1">
            <a:spLocks noChangeArrowheads="1"/>
          </p:cNvSpPr>
          <p:nvPr>
            <p:custDataLst>
              <p:tags r:id="rId10"/>
            </p:custDataLst>
          </p:nvPr>
        </p:nvSpPr>
        <p:spPr bwMode="auto">
          <a:xfrm>
            <a:off x="182035" y="6248354"/>
            <a:ext cx="174836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l" eaLnBrk="1" hangingPunct="1">
              <a:defRPr/>
            </a:pPr>
            <a:r>
              <a:rPr lang="en-US" sz="900" b="1">
                <a:solidFill>
                  <a:schemeClr val="bg1"/>
                </a:solidFill>
                <a:latin typeface="Arial" charset="0"/>
              </a:rPr>
              <a:t>AGENCY</a:t>
            </a:r>
            <a:r>
              <a:rPr lang="en-US" sz="900" b="1" baseline="0">
                <a:solidFill>
                  <a:schemeClr val="bg1"/>
                </a:solidFill>
                <a:latin typeface="Arial" charset="0"/>
              </a:rPr>
              <a:t> AUDIENCE</a:t>
            </a:r>
            <a:endParaRPr lang="en-US" sz="900">
              <a:solidFill>
                <a:schemeClr val="bg1"/>
              </a:solidFill>
            </a:endParaRPr>
          </a:p>
        </p:txBody>
      </p:sp>
      <p:sp>
        <p:nvSpPr>
          <p:cNvPr id="41" name="Associates (if applicable)" hidden="1"/>
          <p:cNvSpPr txBox="1">
            <a:spLocks noChangeArrowheads="1"/>
          </p:cNvSpPr>
          <p:nvPr>
            <p:custDataLst>
              <p:tags r:id="rId11"/>
            </p:custDataLst>
          </p:nvPr>
        </p:nvSpPr>
        <p:spPr bwMode="auto">
          <a:xfrm>
            <a:off x="409575" y="6248354"/>
            <a:ext cx="1293284"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l" eaLnBrk="1" hangingPunct="1">
              <a:defRPr/>
            </a:pPr>
            <a:r>
              <a:rPr lang="en-US" sz="900" b="1">
                <a:solidFill>
                  <a:schemeClr val="bg1"/>
                </a:solidFill>
                <a:latin typeface="Arial" charset="0"/>
              </a:rPr>
              <a:t>ASSOCIATES</a:t>
            </a:r>
            <a:endParaRPr lang="en-US" sz="900">
              <a:solidFill>
                <a:schemeClr val="bg1"/>
              </a:solidFill>
            </a:endParaRPr>
          </a:p>
        </p:txBody>
      </p:sp>
      <p:sp>
        <p:nvSpPr>
          <p:cNvPr id="21" name="Employees (if applicable)" hidden="1"/>
          <p:cNvSpPr txBox="1">
            <a:spLocks noChangeArrowheads="1"/>
          </p:cNvSpPr>
          <p:nvPr>
            <p:custDataLst>
              <p:tags r:id="rId12"/>
            </p:custDataLst>
          </p:nvPr>
        </p:nvSpPr>
        <p:spPr bwMode="auto">
          <a:xfrm>
            <a:off x="398463" y="6248354"/>
            <a:ext cx="1315508"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l" eaLnBrk="1" hangingPunct="1">
              <a:defRPr/>
            </a:pPr>
            <a:r>
              <a:rPr lang="en-US" sz="900" b="1">
                <a:solidFill>
                  <a:schemeClr val="bg1"/>
                </a:solidFill>
                <a:latin typeface="Arial" charset="0"/>
              </a:rPr>
              <a:t>EMPLOYEES</a:t>
            </a:r>
            <a:endParaRPr lang="en-US" sz="900">
              <a:solidFill>
                <a:schemeClr val="bg1"/>
              </a:solidFill>
            </a:endParaRPr>
          </a:p>
        </p:txBody>
      </p:sp>
      <p:sp>
        <p:nvSpPr>
          <p:cNvPr id="23" name="Rectangle 22">
            <a:extLst>
              <a:ext uri="{FF2B5EF4-FFF2-40B4-BE49-F238E27FC236}">
                <a16:creationId xmlns:a16="http://schemas.microsoft.com/office/drawing/2014/main" id="{B91DC9D5-9380-481D-8265-40E29404EDBE}"/>
              </a:ext>
            </a:extLst>
          </p:cNvPr>
          <p:cNvSpPr/>
          <p:nvPr userDrawn="1"/>
        </p:nvSpPr>
        <p:spPr>
          <a:xfrm>
            <a:off x="9743704" y="6477000"/>
            <a:ext cx="2438400" cy="64008"/>
          </a:xfrm>
          <a:prstGeom prst="rect">
            <a:avLst/>
          </a:prstGeom>
          <a:solidFill>
            <a:srgbClr val="C8102E"/>
          </a:solidFill>
          <a:ln>
            <a:solidFill>
              <a:srgbClr val="C810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95493722"/>
      </p:ext>
    </p:extLst>
  </p:cSld>
  <p:clrMap bg1="lt1" tx1="dk1" bg2="lt2" tx2="dk2" accent1="accent1" accent2="accent2" accent3="accent3" accent4="accent4" accent5="accent5" accent6="accent6" hlink="hlink" folHlink="folHlink"/>
  <p:sldLayoutIdLst>
    <p:sldLayoutId id="2147483726" r:id="rId1"/>
    <p:sldLayoutId id="2147483686" r:id="rId2"/>
    <p:sldLayoutId id="2147483679" r:id="rId3"/>
  </p:sldLayoutIdLst>
  <p:transition spd="slow">
    <p:fade/>
  </p:transition>
  <p:hf sldNum="0" hdr="0" ftr="0" dt="0"/>
  <p:txStyles>
    <p:titleStyle>
      <a:lvl1pPr algn="l" defTabSz="914400" rtl="0" eaLnBrk="1" latinLnBrk="0" hangingPunct="1">
        <a:spcBef>
          <a:spcPct val="0"/>
        </a:spcBef>
        <a:buNone/>
        <a:defRPr sz="2000" b="1" i="0" u="none" kern="1200">
          <a:solidFill>
            <a:schemeClr val="bg1"/>
          </a:solidFill>
          <a:latin typeface="Nunito Sans" panose="00000500000000000000" pitchFamily="2" charset="0"/>
          <a:ea typeface="+mj-ea"/>
          <a:cs typeface="+mj-cs"/>
        </a:defRPr>
      </a:lvl1pPr>
    </p:titleStyle>
    <p:bodyStyle>
      <a:lvl1pPr marL="0" indent="0" algn="l" defTabSz="914400" rtl="0" eaLnBrk="1" latinLnBrk="0" hangingPunct="1">
        <a:spcBef>
          <a:spcPct val="20000"/>
        </a:spcBef>
        <a:buFont typeface="Arial" pitchFamily="34" charset="0"/>
        <a:buNone/>
        <a:defRPr sz="2000" kern="1200">
          <a:solidFill>
            <a:schemeClr val="tx1"/>
          </a:solidFill>
          <a:latin typeface="Nunito Sans" panose="00000500000000000000" pitchFamily="2" charset="0"/>
          <a:ea typeface="+mn-ea"/>
          <a:cs typeface="+mn-cs"/>
        </a:defRPr>
      </a:lvl1pPr>
      <a:lvl2pPr marL="457200" indent="0" algn="l" defTabSz="914400" rtl="0" eaLnBrk="1" latinLnBrk="0" hangingPunct="1">
        <a:spcBef>
          <a:spcPct val="20000"/>
        </a:spcBef>
        <a:buFont typeface="Arial" pitchFamily="34" charset="0"/>
        <a:buNone/>
        <a:defRPr sz="2000" b="0" i="0" u="none" kern="1200">
          <a:solidFill>
            <a:schemeClr val="tx1"/>
          </a:solidFill>
          <a:latin typeface="Nunito Sans" panose="00000500000000000000" pitchFamily="2" charset="0"/>
          <a:ea typeface="+mn-ea"/>
          <a:cs typeface="+mn-cs"/>
        </a:defRPr>
      </a:lvl2pPr>
      <a:lvl3pPr marL="914400" indent="0" algn="l" defTabSz="914400" rtl="0" eaLnBrk="1" latinLnBrk="0" hangingPunct="1">
        <a:spcBef>
          <a:spcPct val="20000"/>
        </a:spcBef>
        <a:buFont typeface="Arial" pitchFamily="34" charset="0"/>
        <a:buNone/>
        <a:defRPr sz="2000" kern="1200">
          <a:solidFill>
            <a:schemeClr val="tx1"/>
          </a:solidFill>
          <a:latin typeface="Nunito Sans" panose="00000500000000000000" pitchFamily="2" charset="0"/>
          <a:ea typeface="+mn-ea"/>
          <a:cs typeface="+mn-cs"/>
        </a:defRPr>
      </a:lvl3pPr>
      <a:lvl4pPr marL="1371600" indent="0" algn="l" defTabSz="914400" rtl="0" eaLnBrk="1" latinLnBrk="0" hangingPunct="1">
        <a:spcBef>
          <a:spcPct val="20000"/>
        </a:spcBef>
        <a:buFont typeface="Arial" pitchFamily="34" charset="0"/>
        <a:buNone/>
        <a:defRPr sz="2000" kern="1200">
          <a:solidFill>
            <a:schemeClr val="tx1"/>
          </a:solidFill>
          <a:latin typeface="Nunito Sans" panose="00000500000000000000" pitchFamily="2" charset="0"/>
          <a:ea typeface="+mn-ea"/>
          <a:cs typeface="+mn-cs"/>
        </a:defRPr>
      </a:lvl4pPr>
      <a:lvl5pPr marL="1828800" indent="0" algn="l" defTabSz="914400" rtl="0" eaLnBrk="1" latinLnBrk="0" hangingPunct="1">
        <a:spcBef>
          <a:spcPct val="20000"/>
        </a:spcBef>
        <a:buFont typeface="Arial" pitchFamily="34" charset="0"/>
        <a:buNone/>
        <a:defRPr sz="2000" kern="1200">
          <a:solidFill>
            <a:schemeClr val="tx1"/>
          </a:solidFill>
          <a:latin typeface="Nunito Sans" panose="00000500000000000000" pitchFamily="2"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7.sv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30.png"/><Relationship Id="rId11" Type="http://schemas.openxmlformats.org/officeDocument/2006/relationships/image" Target="../media/image35.sv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png"/></Relationships>
</file>

<file path=ppt/slides/_rels/slide11.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27.svg"/><Relationship Id="rId7" Type="http://schemas.openxmlformats.org/officeDocument/2006/relationships/image" Target="../media/image32.sv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7.png"/><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41.jpeg"/></Relationships>
</file>

<file path=ppt/slides/_rels/slide13.xml.rels><?xml version="1.0" encoding="UTF-8" standalone="yes"?>
<Relationships xmlns="http://schemas.openxmlformats.org/package/2006/relationships"><Relationship Id="rId2" Type="http://schemas.openxmlformats.org/officeDocument/2006/relationships/image" Target="../media/image42.gi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7.svg"/><Relationship Id="rId7" Type="http://schemas.openxmlformats.org/officeDocument/2006/relationships/image" Target="../media/image47.sv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5.svg"/><Relationship Id="rId4" Type="http://schemas.openxmlformats.org/officeDocument/2006/relationships/image" Target="../media/image44.png"/></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7.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51.svg"/><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7.xml"/><Relationship Id="rId4" Type="http://schemas.openxmlformats.org/officeDocument/2006/relationships/image" Target="../media/image56.jpeg"/></Relationships>
</file>

<file path=ppt/slides/_rels/slide22.xml.rels><?xml version="1.0" encoding="UTF-8" standalone="yes"?>
<Relationships xmlns="http://schemas.openxmlformats.org/package/2006/relationships"><Relationship Id="rId3" Type="http://schemas.openxmlformats.org/officeDocument/2006/relationships/image" Target="../media/image58.svg"/><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60.svg"/><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65.png"/><Relationship Id="rId4" Type="http://schemas.openxmlformats.org/officeDocument/2006/relationships/image" Target="../media/image64.png"/></Relationships>
</file>

<file path=ppt/slides/_rels/slide2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67.png"/></Relationships>
</file>

<file path=ppt/slides/_rels/slide29.xml.rels><?xml version="1.0" encoding="UTF-8" standalone="yes"?>
<Relationships xmlns="http://schemas.openxmlformats.org/package/2006/relationships"><Relationship Id="rId3" Type="http://schemas.openxmlformats.org/officeDocument/2006/relationships/hyperlink" Target="https://conta.cc/3XWTaj6" TargetMode="External"/><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61.png"/><Relationship Id="rId5" Type="http://schemas.openxmlformats.org/officeDocument/2006/relationships/hyperlink" Target="https://conta.cc/3zS44xb" TargetMode="External"/><Relationship Id="rId4" Type="http://schemas.openxmlformats.org/officeDocument/2006/relationships/hyperlink" Target="https://conta.cc/4eb50eU" TargetMode="Externa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3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7.xml"/><Relationship Id="rId4" Type="http://schemas.openxmlformats.org/officeDocument/2006/relationships/image" Target="../media/image70.png"/></Relationships>
</file>

<file path=ppt/slides/_rels/slide3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7.xml"/><Relationship Id="rId4" Type="http://schemas.openxmlformats.org/officeDocument/2006/relationships/image" Target="../media/image73.png"/></Relationships>
</file>

<file path=ppt/slides/_rels/slide3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7.xml"/><Relationship Id="rId4" Type="http://schemas.openxmlformats.org/officeDocument/2006/relationships/image" Target="../media/image76.png"/></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35.xml.rels><?xml version="1.0" encoding="UTF-8" standalone="yes"?>
<Relationships xmlns="http://schemas.openxmlformats.org/package/2006/relationships"><Relationship Id="rId3" Type="http://schemas.openxmlformats.org/officeDocument/2006/relationships/image" Target="../media/image78.svg"/><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image" Target="../media/image79.jpg"/><Relationship Id="rId1" Type="http://schemas.openxmlformats.org/officeDocument/2006/relationships/slideLayout" Target="../slideLayouts/slideLayout2.xml"/><Relationship Id="rId4" Type="http://schemas.openxmlformats.org/officeDocument/2006/relationships/image" Target="../media/image81.jpg"/></Relationships>
</file>

<file path=ppt/slides/_rels/slide37.xml.rels><?xml version="1.0" encoding="UTF-8" standalone="yes"?>
<Relationships xmlns="http://schemas.openxmlformats.org/package/2006/relationships"><Relationship Id="rId8" Type="http://schemas.microsoft.com/office/2007/relationships/diagramDrawing" Target="../diagrams/drawing9.xml"/><Relationship Id="rId3" Type="http://schemas.microsoft.com/office/2007/relationships/hdphoto" Target="../media/hdphoto1.wdp"/><Relationship Id="rId7" Type="http://schemas.openxmlformats.org/officeDocument/2006/relationships/diagramColors" Target="../diagrams/colors9.xml"/><Relationship Id="rId2" Type="http://schemas.openxmlformats.org/officeDocument/2006/relationships/image" Target="../media/image82.png"/><Relationship Id="rId1" Type="http://schemas.openxmlformats.org/officeDocument/2006/relationships/slideLayout" Target="../slideLayouts/slideLayout2.xml"/><Relationship Id="rId6" Type="http://schemas.openxmlformats.org/officeDocument/2006/relationships/diagramQuickStyle" Target="../diagrams/quickStyle9.xml"/><Relationship Id="rId5" Type="http://schemas.openxmlformats.org/officeDocument/2006/relationships/diagramLayout" Target="../diagrams/layout9.xml"/><Relationship Id="rId4" Type="http://schemas.openxmlformats.org/officeDocument/2006/relationships/diagramData" Target="../diagrams/data9.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8.jpg"/><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6.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gif"/><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411DB08-1669-426B-BBEB-FAD285EF80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726" cy="68589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29E4219-121F-4CD1-AA58-24746CD292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46854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5B2E9FD-EC1A-4D8E-215B-B575BF8E8786}"/>
              </a:ext>
            </a:extLst>
          </p:cNvPr>
          <p:cNvSpPr>
            <a:spLocks noGrp="1"/>
          </p:cNvSpPr>
          <p:nvPr>
            <p:ph type="ctrTitle"/>
          </p:nvPr>
        </p:nvSpPr>
        <p:spPr>
          <a:xfrm>
            <a:off x="282102" y="640080"/>
            <a:ext cx="4560830" cy="3034857"/>
          </a:xfrm>
        </p:spPr>
        <p:txBody>
          <a:bodyPr anchor="b">
            <a:normAutofit/>
          </a:bodyPr>
          <a:lstStyle/>
          <a:p>
            <a:r>
              <a:rPr lang="en-US" sz="4400" dirty="0">
                <a:solidFill>
                  <a:srgbClr val="FFFFFF"/>
                </a:solidFill>
              </a:rPr>
              <a:t>Diocese of </a:t>
            </a:r>
            <a:br>
              <a:rPr lang="en-US" sz="4400" dirty="0">
                <a:solidFill>
                  <a:srgbClr val="FFFFFF"/>
                </a:solidFill>
              </a:rPr>
            </a:br>
            <a:r>
              <a:rPr lang="en-US" sz="4400" dirty="0">
                <a:solidFill>
                  <a:srgbClr val="FFFFFF"/>
                </a:solidFill>
              </a:rPr>
              <a:t>Palm Beach </a:t>
            </a:r>
            <a:br>
              <a:rPr lang="en-US" sz="4400" dirty="0">
                <a:solidFill>
                  <a:srgbClr val="FFFFFF"/>
                </a:solidFill>
              </a:rPr>
            </a:br>
            <a:r>
              <a:rPr lang="en-US" sz="4400" dirty="0">
                <a:solidFill>
                  <a:srgbClr val="FFFFFF"/>
                </a:solidFill>
              </a:rPr>
              <a:t>Parish and Schools Communication Meeting</a:t>
            </a:r>
          </a:p>
        </p:txBody>
      </p:sp>
      <p:sp>
        <p:nvSpPr>
          <p:cNvPr id="3" name="Subtitle 2">
            <a:extLst>
              <a:ext uri="{FF2B5EF4-FFF2-40B4-BE49-F238E27FC236}">
                <a16:creationId xmlns:a16="http://schemas.microsoft.com/office/drawing/2014/main" id="{EFF12F88-3353-B5A6-7F39-E111BCD0C704}"/>
              </a:ext>
            </a:extLst>
          </p:cNvPr>
          <p:cNvSpPr>
            <a:spLocks noGrp="1"/>
          </p:cNvSpPr>
          <p:nvPr>
            <p:ph type="subTitle" idx="1"/>
          </p:nvPr>
        </p:nvSpPr>
        <p:spPr>
          <a:xfrm>
            <a:off x="632268" y="3858503"/>
            <a:ext cx="4204012" cy="2359417"/>
          </a:xfrm>
        </p:spPr>
        <p:txBody>
          <a:bodyPr anchor="t">
            <a:normAutofit/>
          </a:bodyPr>
          <a:lstStyle/>
          <a:p>
            <a:pPr algn="r"/>
            <a:r>
              <a:rPr lang="en-US" sz="2800" dirty="0">
                <a:solidFill>
                  <a:srgbClr val="FFFFFF"/>
                </a:solidFill>
              </a:rPr>
              <a:t>October 16, 2024</a:t>
            </a:r>
          </a:p>
          <a:p>
            <a:pPr algn="r"/>
            <a:endParaRPr lang="en-US" sz="2800" dirty="0">
              <a:solidFill>
                <a:srgbClr val="FFFFFF"/>
              </a:solidFill>
            </a:endParaRPr>
          </a:p>
          <a:p>
            <a:pPr algn="r"/>
            <a:endParaRPr lang="en-US" sz="1600" dirty="0">
              <a:solidFill>
                <a:srgbClr val="FFFFFF"/>
              </a:solidFill>
            </a:endParaRPr>
          </a:p>
        </p:txBody>
      </p:sp>
      <p:cxnSp>
        <p:nvCxnSpPr>
          <p:cNvPr id="14" name="Straight Connector 13">
            <a:extLst>
              <a:ext uri="{FF2B5EF4-FFF2-40B4-BE49-F238E27FC236}">
                <a16:creationId xmlns:a16="http://schemas.microsoft.com/office/drawing/2014/main" id="{52F50912-06FD-4216-BAD3-21050F59564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86679" y="3765314"/>
            <a:ext cx="3931920" cy="0"/>
          </a:xfrm>
          <a:prstGeom prst="line">
            <a:avLst/>
          </a:prstGeom>
          <a:ln w="190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pic>
        <p:nvPicPr>
          <p:cNvPr id="5" name="Picture 4" descr="Logo&#10;&#10;Description automatically generated">
            <a:extLst>
              <a:ext uri="{FF2B5EF4-FFF2-40B4-BE49-F238E27FC236}">
                <a16:creationId xmlns:a16="http://schemas.microsoft.com/office/drawing/2014/main" id="{5802B294-F2F6-C2CD-91A3-460B018A3C63}"/>
              </a:ext>
            </a:extLst>
          </p:cNvPr>
          <p:cNvPicPr>
            <a:picLocks noChangeAspect="1"/>
          </p:cNvPicPr>
          <p:nvPr/>
        </p:nvPicPr>
        <p:blipFill>
          <a:blip r:embed="rId2"/>
          <a:stretch>
            <a:fillRect/>
          </a:stretch>
        </p:blipFill>
        <p:spPr>
          <a:xfrm>
            <a:off x="6426844" y="640080"/>
            <a:ext cx="4797781" cy="5578816"/>
          </a:xfrm>
          <a:prstGeom prst="rect">
            <a:avLst/>
          </a:prstGeom>
        </p:spPr>
      </p:pic>
    </p:spTree>
    <p:extLst>
      <p:ext uri="{BB962C8B-B14F-4D97-AF65-F5344CB8AC3E}">
        <p14:creationId xmlns:p14="http://schemas.microsoft.com/office/powerpoint/2010/main" val="3785773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14375" y="5784424"/>
            <a:ext cx="1777093" cy="775552"/>
          </a:xfrm>
          <a:custGeom>
            <a:avLst/>
            <a:gdLst/>
            <a:ahLst/>
            <a:cxnLst/>
            <a:rect l="l" t="t" r="r" b="b"/>
            <a:pathLst>
              <a:path w="2665639" h="1163328">
                <a:moveTo>
                  <a:pt x="0" y="0"/>
                </a:moveTo>
                <a:lnTo>
                  <a:pt x="2665639" y="0"/>
                </a:lnTo>
                <a:lnTo>
                  <a:pt x="2665639" y="1163328"/>
                </a:lnTo>
                <a:lnTo>
                  <a:pt x="0" y="1163328"/>
                </a:lnTo>
                <a:lnTo>
                  <a:pt x="0" y="0"/>
                </a:lnTo>
                <a:close/>
              </a:path>
            </a:pathLst>
          </a:custGeom>
          <a:blipFill>
            <a:blip r:embed="rId2">
              <a:extLst>
                <a:ext uri="{96DAC541-7B7A-43D3-8B79-37D633B846F1}">
                  <asvg:svgBlip xmlns:asvg="http://schemas.microsoft.com/office/drawing/2016/SVG/main" r:embed="rId3"/>
                </a:ext>
              </a:extLst>
            </a:blip>
            <a:stretch>
              <a:fillRect l="-24929" b="-56663"/>
            </a:stretch>
          </a:blipFill>
        </p:spPr>
        <p:txBody>
          <a:bodyPr/>
          <a:lstStyle/>
          <a:p>
            <a:endParaRPr lang="en-US" sz="1200"/>
          </a:p>
        </p:txBody>
      </p:sp>
      <p:sp>
        <p:nvSpPr>
          <p:cNvPr id="3" name="Freeform 3"/>
          <p:cNvSpPr/>
          <p:nvPr/>
        </p:nvSpPr>
        <p:spPr>
          <a:xfrm>
            <a:off x="2941183" y="1467652"/>
            <a:ext cx="5221967" cy="4039762"/>
          </a:xfrm>
          <a:custGeom>
            <a:avLst/>
            <a:gdLst/>
            <a:ahLst/>
            <a:cxnLst/>
            <a:rect l="l" t="t" r="r" b="b"/>
            <a:pathLst>
              <a:path w="7832950" h="6059643">
                <a:moveTo>
                  <a:pt x="0" y="0"/>
                </a:moveTo>
                <a:lnTo>
                  <a:pt x="7832950" y="0"/>
                </a:lnTo>
                <a:lnTo>
                  <a:pt x="7832950" y="6059642"/>
                </a:lnTo>
                <a:lnTo>
                  <a:pt x="0" y="6059642"/>
                </a:lnTo>
                <a:lnTo>
                  <a:pt x="0" y="0"/>
                </a:lnTo>
                <a:close/>
              </a:path>
            </a:pathLst>
          </a:custGeom>
          <a:blipFill>
            <a:blip r:embed="rId4"/>
            <a:stretch>
              <a:fillRect/>
            </a:stretch>
          </a:blipFill>
        </p:spPr>
        <p:txBody>
          <a:bodyPr/>
          <a:lstStyle/>
          <a:p>
            <a:endParaRPr lang="en-US" sz="1200"/>
          </a:p>
        </p:txBody>
      </p:sp>
      <p:sp>
        <p:nvSpPr>
          <p:cNvPr id="4" name="Freeform 4"/>
          <p:cNvSpPr/>
          <p:nvPr/>
        </p:nvSpPr>
        <p:spPr>
          <a:xfrm>
            <a:off x="428044" y="1467652"/>
            <a:ext cx="4755809" cy="4101885"/>
          </a:xfrm>
          <a:custGeom>
            <a:avLst/>
            <a:gdLst/>
            <a:ahLst/>
            <a:cxnLst/>
            <a:rect l="l" t="t" r="r" b="b"/>
            <a:pathLst>
              <a:path w="7133714" h="6152828">
                <a:moveTo>
                  <a:pt x="0" y="0"/>
                </a:moveTo>
                <a:lnTo>
                  <a:pt x="7133713" y="0"/>
                </a:lnTo>
                <a:lnTo>
                  <a:pt x="7133713" y="6152827"/>
                </a:lnTo>
                <a:lnTo>
                  <a:pt x="0" y="6152827"/>
                </a:lnTo>
                <a:lnTo>
                  <a:pt x="0" y="0"/>
                </a:lnTo>
                <a:close/>
              </a:path>
            </a:pathLst>
          </a:custGeom>
          <a:blipFill>
            <a:blip r:embed="rId5"/>
            <a:stretch>
              <a:fillRect/>
            </a:stretch>
          </a:blipFill>
        </p:spPr>
        <p:txBody>
          <a:bodyPr/>
          <a:lstStyle/>
          <a:p>
            <a:endParaRPr lang="en-US" sz="1200"/>
          </a:p>
        </p:txBody>
      </p:sp>
      <p:sp>
        <p:nvSpPr>
          <p:cNvPr id="5" name="Freeform 5"/>
          <p:cNvSpPr/>
          <p:nvPr/>
        </p:nvSpPr>
        <p:spPr>
          <a:xfrm>
            <a:off x="9046535" y="859011"/>
            <a:ext cx="2670410" cy="3979043"/>
          </a:xfrm>
          <a:custGeom>
            <a:avLst/>
            <a:gdLst/>
            <a:ahLst/>
            <a:cxnLst/>
            <a:rect l="l" t="t" r="r" b="b"/>
            <a:pathLst>
              <a:path w="4005615" h="5968565">
                <a:moveTo>
                  <a:pt x="0" y="0"/>
                </a:moveTo>
                <a:lnTo>
                  <a:pt x="4005615" y="0"/>
                </a:lnTo>
                <a:lnTo>
                  <a:pt x="4005615" y="5968566"/>
                </a:lnTo>
                <a:lnTo>
                  <a:pt x="0" y="5968566"/>
                </a:lnTo>
                <a:lnTo>
                  <a:pt x="0" y="0"/>
                </a:lnTo>
                <a:close/>
              </a:path>
            </a:pathLst>
          </a:custGeom>
          <a:blipFill>
            <a:blip r:embed="rId6"/>
            <a:stretch>
              <a:fillRect/>
            </a:stretch>
          </a:blipFill>
        </p:spPr>
        <p:txBody>
          <a:bodyPr/>
          <a:lstStyle/>
          <a:p>
            <a:endParaRPr lang="en-US" sz="1200"/>
          </a:p>
        </p:txBody>
      </p:sp>
      <p:sp>
        <p:nvSpPr>
          <p:cNvPr id="6" name="Freeform 6"/>
          <p:cNvSpPr/>
          <p:nvPr/>
        </p:nvSpPr>
        <p:spPr>
          <a:xfrm rot="-7113518">
            <a:off x="1879986" y="5317426"/>
            <a:ext cx="667453" cy="235277"/>
          </a:xfrm>
          <a:custGeom>
            <a:avLst/>
            <a:gdLst/>
            <a:ahLst/>
            <a:cxnLst/>
            <a:rect l="l" t="t" r="r" b="b"/>
            <a:pathLst>
              <a:path w="1001180" h="352916">
                <a:moveTo>
                  <a:pt x="0" y="0"/>
                </a:moveTo>
                <a:lnTo>
                  <a:pt x="1001180" y="0"/>
                </a:lnTo>
                <a:lnTo>
                  <a:pt x="1001180" y="352916"/>
                </a:lnTo>
                <a:lnTo>
                  <a:pt x="0" y="35291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sz="1200"/>
          </a:p>
        </p:txBody>
      </p:sp>
      <p:sp>
        <p:nvSpPr>
          <p:cNvPr id="7" name="Freeform 7"/>
          <p:cNvSpPr/>
          <p:nvPr/>
        </p:nvSpPr>
        <p:spPr>
          <a:xfrm rot="3993872">
            <a:off x="791994" y="1546832"/>
            <a:ext cx="667453" cy="235277"/>
          </a:xfrm>
          <a:custGeom>
            <a:avLst/>
            <a:gdLst/>
            <a:ahLst/>
            <a:cxnLst/>
            <a:rect l="l" t="t" r="r" b="b"/>
            <a:pathLst>
              <a:path w="1001180" h="352916">
                <a:moveTo>
                  <a:pt x="0" y="0"/>
                </a:moveTo>
                <a:lnTo>
                  <a:pt x="1001180" y="0"/>
                </a:lnTo>
                <a:lnTo>
                  <a:pt x="1001180" y="352916"/>
                </a:lnTo>
                <a:lnTo>
                  <a:pt x="0" y="35291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sz="1200"/>
          </a:p>
        </p:txBody>
      </p:sp>
      <p:sp>
        <p:nvSpPr>
          <p:cNvPr id="8" name="Freeform 8"/>
          <p:cNvSpPr/>
          <p:nvPr/>
        </p:nvSpPr>
        <p:spPr>
          <a:xfrm rot="7663141">
            <a:off x="10065188" y="2794916"/>
            <a:ext cx="667453" cy="235277"/>
          </a:xfrm>
          <a:custGeom>
            <a:avLst/>
            <a:gdLst/>
            <a:ahLst/>
            <a:cxnLst/>
            <a:rect l="l" t="t" r="r" b="b"/>
            <a:pathLst>
              <a:path w="1001180" h="352916">
                <a:moveTo>
                  <a:pt x="0" y="0"/>
                </a:moveTo>
                <a:lnTo>
                  <a:pt x="1001180" y="0"/>
                </a:lnTo>
                <a:lnTo>
                  <a:pt x="1001180" y="352916"/>
                </a:lnTo>
                <a:lnTo>
                  <a:pt x="0" y="35291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sz="1200"/>
          </a:p>
        </p:txBody>
      </p:sp>
      <p:sp>
        <p:nvSpPr>
          <p:cNvPr id="9" name="Freeform 9"/>
          <p:cNvSpPr/>
          <p:nvPr/>
        </p:nvSpPr>
        <p:spPr>
          <a:xfrm rot="-4684038">
            <a:off x="5762274" y="3811736"/>
            <a:ext cx="667453" cy="235277"/>
          </a:xfrm>
          <a:custGeom>
            <a:avLst/>
            <a:gdLst/>
            <a:ahLst/>
            <a:cxnLst/>
            <a:rect l="l" t="t" r="r" b="b"/>
            <a:pathLst>
              <a:path w="1001180" h="352916">
                <a:moveTo>
                  <a:pt x="0" y="0"/>
                </a:moveTo>
                <a:lnTo>
                  <a:pt x="1001180" y="0"/>
                </a:lnTo>
                <a:lnTo>
                  <a:pt x="1001180" y="352916"/>
                </a:lnTo>
                <a:lnTo>
                  <a:pt x="0" y="35291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sz="1200"/>
          </a:p>
        </p:txBody>
      </p:sp>
      <p:sp>
        <p:nvSpPr>
          <p:cNvPr id="10" name="Freeform 10"/>
          <p:cNvSpPr/>
          <p:nvPr/>
        </p:nvSpPr>
        <p:spPr>
          <a:xfrm>
            <a:off x="7371856" y="4106076"/>
            <a:ext cx="4425585" cy="2238673"/>
          </a:xfrm>
          <a:custGeom>
            <a:avLst/>
            <a:gdLst/>
            <a:ahLst/>
            <a:cxnLst/>
            <a:rect l="l" t="t" r="r" b="b"/>
            <a:pathLst>
              <a:path w="6638377" h="3358009">
                <a:moveTo>
                  <a:pt x="0" y="0"/>
                </a:moveTo>
                <a:lnTo>
                  <a:pt x="6638377" y="0"/>
                </a:lnTo>
                <a:lnTo>
                  <a:pt x="6638377" y="3358009"/>
                </a:lnTo>
                <a:lnTo>
                  <a:pt x="0" y="3358009"/>
                </a:lnTo>
                <a:lnTo>
                  <a:pt x="0" y="0"/>
                </a:lnTo>
                <a:close/>
              </a:path>
            </a:pathLst>
          </a:custGeom>
          <a:blipFill>
            <a:blip r:embed="rId9"/>
            <a:stretch>
              <a:fillRect/>
            </a:stretch>
          </a:blipFill>
        </p:spPr>
        <p:txBody>
          <a:bodyPr/>
          <a:lstStyle/>
          <a:p>
            <a:endParaRPr lang="en-US" sz="1200"/>
          </a:p>
        </p:txBody>
      </p:sp>
      <p:sp>
        <p:nvSpPr>
          <p:cNvPr id="11" name="Freeform 11"/>
          <p:cNvSpPr/>
          <p:nvPr/>
        </p:nvSpPr>
        <p:spPr>
          <a:xfrm>
            <a:off x="7270778" y="5507414"/>
            <a:ext cx="1097398" cy="386833"/>
          </a:xfrm>
          <a:custGeom>
            <a:avLst/>
            <a:gdLst/>
            <a:ahLst/>
            <a:cxnLst/>
            <a:rect l="l" t="t" r="r" b="b"/>
            <a:pathLst>
              <a:path w="1646097" h="580249">
                <a:moveTo>
                  <a:pt x="0" y="0"/>
                </a:moveTo>
                <a:lnTo>
                  <a:pt x="1646096" y="0"/>
                </a:lnTo>
                <a:lnTo>
                  <a:pt x="1646096" y="580249"/>
                </a:lnTo>
                <a:lnTo>
                  <a:pt x="0" y="58024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sz="1200"/>
          </a:p>
        </p:txBody>
      </p:sp>
      <p:sp>
        <p:nvSpPr>
          <p:cNvPr id="12" name="TextBox 12"/>
          <p:cNvSpPr txBox="1"/>
          <p:nvPr/>
        </p:nvSpPr>
        <p:spPr>
          <a:xfrm>
            <a:off x="10030482" y="2023804"/>
            <a:ext cx="2161518" cy="538609"/>
          </a:xfrm>
          <a:prstGeom prst="rect">
            <a:avLst/>
          </a:prstGeom>
        </p:spPr>
        <p:txBody>
          <a:bodyPr lIns="0" tIns="0" rIns="0" bIns="0" rtlCol="0" anchor="t">
            <a:spAutoFit/>
          </a:bodyPr>
          <a:lstStyle/>
          <a:p>
            <a:pPr>
              <a:lnSpc>
                <a:spcPts val="2071"/>
              </a:lnSpc>
            </a:pPr>
            <a:r>
              <a:rPr lang="en-US" sz="1866" b="1">
                <a:solidFill>
                  <a:srgbClr val="545454"/>
                </a:solidFill>
                <a:latin typeface="Cooper BT Bold"/>
                <a:ea typeface="Cooper BT Bold"/>
                <a:cs typeface="Cooper BT Bold"/>
                <a:sym typeface="Cooper BT Bold"/>
              </a:rPr>
              <a:t>Calendar Integration</a:t>
            </a:r>
          </a:p>
        </p:txBody>
      </p:sp>
      <p:sp>
        <p:nvSpPr>
          <p:cNvPr id="13" name="TextBox 13"/>
          <p:cNvSpPr txBox="1"/>
          <p:nvPr/>
        </p:nvSpPr>
        <p:spPr>
          <a:xfrm>
            <a:off x="3449830" y="388152"/>
            <a:ext cx="5292340" cy="512961"/>
          </a:xfrm>
          <a:prstGeom prst="rect">
            <a:avLst/>
          </a:prstGeom>
        </p:spPr>
        <p:txBody>
          <a:bodyPr lIns="0" tIns="0" rIns="0" bIns="0" rtlCol="0" anchor="t">
            <a:spAutoFit/>
          </a:bodyPr>
          <a:lstStyle/>
          <a:p>
            <a:pPr algn="ctr">
              <a:lnSpc>
                <a:spcPts val="4000"/>
              </a:lnSpc>
            </a:pPr>
            <a:r>
              <a:rPr lang="en-US" sz="4000" b="1" spc="80">
                <a:solidFill>
                  <a:srgbClr val="545454"/>
                </a:solidFill>
                <a:latin typeface="Mont Bold"/>
                <a:ea typeface="Mont Bold"/>
                <a:cs typeface="Mont Bold"/>
                <a:sym typeface="Mont Bold"/>
              </a:rPr>
              <a:t>BOOKING PAGE</a:t>
            </a:r>
          </a:p>
        </p:txBody>
      </p:sp>
      <p:sp>
        <p:nvSpPr>
          <p:cNvPr id="14" name="TextBox 14"/>
          <p:cNvSpPr txBox="1"/>
          <p:nvPr/>
        </p:nvSpPr>
        <p:spPr>
          <a:xfrm>
            <a:off x="573189" y="878583"/>
            <a:ext cx="1305667" cy="304571"/>
          </a:xfrm>
          <a:prstGeom prst="rect">
            <a:avLst/>
          </a:prstGeom>
        </p:spPr>
        <p:txBody>
          <a:bodyPr lIns="0" tIns="0" rIns="0" bIns="0" rtlCol="0" anchor="t">
            <a:spAutoFit/>
          </a:bodyPr>
          <a:lstStyle/>
          <a:p>
            <a:pPr>
              <a:lnSpc>
                <a:spcPts val="2613"/>
              </a:lnSpc>
            </a:pPr>
            <a:r>
              <a:rPr lang="en-US" sz="1866" b="1">
                <a:solidFill>
                  <a:srgbClr val="545454"/>
                </a:solidFill>
                <a:latin typeface="Cooper BT Bold"/>
                <a:ea typeface="Cooper BT Bold"/>
                <a:cs typeface="Cooper BT Bold"/>
                <a:sym typeface="Cooper BT Bold"/>
              </a:rPr>
              <a:t>Branding</a:t>
            </a:r>
          </a:p>
        </p:txBody>
      </p:sp>
      <p:sp>
        <p:nvSpPr>
          <p:cNvPr id="15" name="TextBox 15"/>
          <p:cNvSpPr txBox="1"/>
          <p:nvPr/>
        </p:nvSpPr>
        <p:spPr>
          <a:xfrm>
            <a:off x="5349289" y="4253747"/>
            <a:ext cx="1615107" cy="304571"/>
          </a:xfrm>
          <a:prstGeom prst="rect">
            <a:avLst/>
          </a:prstGeom>
        </p:spPr>
        <p:txBody>
          <a:bodyPr lIns="0" tIns="0" rIns="0" bIns="0" rtlCol="0" anchor="t">
            <a:spAutoFit/>
          </a:bodyPr>
          <a:lstStyle/>
          <a:p>
            <a:pPr>
              <a:lnSpc>
                <a:spcPts val="2613"/>
              </a:lnSpc>
            </a:pPr>
            <a:r>
              <a:rPr lang="en-US" sz="1866" b="1">
                <a:solidFill>
                  <a:srgbClr val="545454"/>
                </a:solidFill>
                <a:latin typeface="Cooper BT Bold"/>
                <a:ea typeface="Cooper BT Bold"/>
                <a:cs typeface="Cooper BT Bold"/>
                <a:sym typeface="Cooper BT Bold"/>
              </a:rPr>
              <a:t>Availability</a:t>
            </a:r>
          </a:p>
        </p:txBody>
      </p:sp>
      <p:sp>
        <p:nvSpPr>
          <p:cNvPr id="16" name="TextBox 16"/>
          <p:cNvSpPr txBox="1"/>
          <p:nvPr/>
        </p:nvSpPr>
        <p:spPr>
          <a:xfrm>
            <a:off x="2388227" y="5790774"/>
            <a:ext cx="2409264" cy="538609"/>
          </a:xfrm>
          <a:prstGeom prst="rect">
            <a:avLst/>
          </a:prstGeom>
        </p:spPr>
        <p:txBody>
          <a:bodyPr lIns="0" tIns="0" rIns="0" bIns="0" rtlCol="0" anchor="t">
            <a:spAutoFit/>
          </a:bodyPr>
          <a:lstStyle/>
          <a:p>
            <a:pPr>
              <a:lnSpc>
                <a:spcPts val="2127"/>
              </a:lnSpc>
            </a:pPr>
            <a:r>
              <a:rPr lang="en-US" sz="1866" b="1">
                <a:solidFill>
                  <a:srgbClr val="545454"/>
                </a:solidFill>
                <a:latin typeface="Cooper BT Bold"/>
                <a:ea typeface="Cooper BT Bold"/>
                <a:cs typeface="Cooper BT Bold"/>
                <a:sym typeface="Cooper BT Bold"/>
              </a:rPr>
              <a:t>Personalized Message with Links</a:t>
            </a:r>
          </a:p>
        </p:txBody>
      </p:sp>
      <p:sp>
        <p:nvSpPr>
          <p:cNvPr id="17" name="TextBox 17"/>
          <p:cNvSpPr txBox="1"/>
          <p:nvPr/>
        </p:nvSpPr>
        <p:spPr>
          <a:xfrm>
            <a:off x="4797491" y="5620434"/>
            <a:ext cx="2409264" cy="538609"/>
          </a:xfrm>
          <a:prstGeom prst="rect">
            <a:avLst/>
          </a:prstGeom>
        </p:spPr>
        <p:txBody>
          <a:bodyPr lIns="0" tIns="0" rIns="0" bIns="0" rtlCol="0" anchor="t">
            <a:spAutoFit/>
          </a:bodyPr>
          <a:lstStyle/>
          <a:p>
            <a:pPr algn="r">
              <a:lnSpc>
                <a:spcPts val="2127"/>
              </a:lnSpc>
            </a:pPr>
            <a:r>
              <a:rPr lang="en-US" sz="1866" b="1">
                <a:solidFill>
                  <a:srgbClr val="545454"/>
                </a:solidFill>
                <a:latin typeface="Cooper BT Bold"/>
                <a:ea typeface="Cooper BT Bold"/>
                <a:cs typeface="Cooper BT Bold"/>
                <a:sym typeface="Cooper BT Bold"/>
              </a:rPr>
              <a:t>Gather information during booking</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333206" y="5857867"/>
            <a:ext cx="1777093" cy="775552"/>
          </a:xfrm>
          <a:custGeom>
            <a:avLst/>
            <a:gdLst/>
            <a:ahLst/>
            <a:cxnLst/>
            <a:rect l="l" t="t" r="r" b="b"/>
            <a:pathLst>
              <a:path w="2665639" h="1163328">
                <a:moveTo>
                  <a:pt x="0" y="0"/>
                </a:moveTo>
                <a:lnTo>
                  <a:pt x="2665639" y="0"/>
                </a:lnTo>
                <a:lnTo>
                  <a:pt x="2665639" y="1163328"/>
                </a:lnTo>
                <a:lnTo>
                  <a:pt x="0" y="1163328"/>
                </a:lnTo>
                <a:lnTo>
                  <a:pt x="0" y="0"/>
                </a:lnTo>
                <a:close/>
              </a:path>
            </a:pathLst>
          </a:custGeom>
          <a:blipFill>
            <a:blip r:embed="rId2">
              <a:extLst>
                <a:ext uri="{96DAC541-7B7A-43D3-8B79-37D633B846F1}">
                  <asvg:svgBlip xmlns:asvg="http://schemas.microsoft.com/office/drawing/2016/SVG/main" r:embed="rId3"/>
                </a:ext>
              </a:extLst>
            </a:blip>
            <a:stretch>
              <a:fillRect l="-24929" b="-56663"/>
            </a:stretch>
          </a:blipFill>
        </p:spPr>
        <p:txBody>
          <a:bodyPr/>
          <a:lstStyle/>
          <a:p>
            <a:endParaRPr lang="en-US" sz="1200"/>
          </a:p>
        </p:txBody>
      </p:sp>
      <p:sp>
        <p:nvSpPr>
          <p:cNvPr id="3" name="Freeform 3"/>
          <p:cNvSpPr/>
          <p:nvPr/>
        </p:nvSpPr>
        <p:spPr>
          <a:xfrm>
            <a:off x="7637075" y="610538"/>
            <a:ext cx="3990054" cy="5689917"/>
          </a:xfrm>
          <a:custGeom>
            <a:avLst/>
            <a:gdLst/>
            <a:ahLst/>
            <a:cxnLst/>
            <a:rect l="l" t="t" r="r" b="b"/>
            <a:pathLst>
              <a:path w="5985081" h="8534875">
                <a:moveTo>
                  <a:pt x="0" y="0"/>
                </a:moveTo>
                <a:lnTo>
                  <a:pt x="5985081" y="0"/>
                </a:lnTo>
                <a:lnTo>
                  <a:pt x="5985081" y="8534875"/>
                </a:lnTo>
                <a:lnTo>
                  <a:pt x="0" y="8534875"/>
                </a:lnTo>
                <a:lnTo>
                  <a:pt x="0" y="0"/>
                </a:lnTo>
                <a:close/>
              </a:path>
            </a:pathLst>
          </a:custGeom>
          <a:blipFill>
            <a:blip r:embed="rId4"/>
            <a:stretch>
              <a:fillRect/>
            </a:stretch>
          </a:blipFill>
        </p:spPr>
        <p:txBody>
          <a:bodyPr/>
          <a:lstStyle/>
          <a:p>
            <a:endParaRPr lang="en-US" sz="1200"/>
          </a:p>
        </p:txBody>
      </p:sp>
      <p:sp>
        <p:nvSpPr>
          <p:cNvPr id="4" name="Freeform 4"/>
          <p:cNvSpPr/>
          <p:nvPr/>
        </p:nvSpPr>
        <p:spPr>
          <a:xfrm>
            <a:off x="685800" y="1471565"/>
            <a:ext cx="3837482" cy="3029943"/>
          </a:xfrm>
          <a:custGeom>
            <a:avLst/>
            <a:gdLst/>
            <a:ahLst/>
            <a:cxnLst/>
            <a:rect l="l" t="t" r="r" b="b"/>
            <a:pathLst>
              <a:path w="5756223" h="4544914">
                <a:moveTo>
                  <a:pt x="0" y="0"/>
                </a:moveTo>
                <a:lnTo>
                  <a:pt x="5756223" y="0"/>
                </a:lnTo>
                <a:lnTo>
                  <a:pt x="5756223" y="4544913"/>
                </a:lnTo>
                <a:lnTo>
                  <a:pt x="0" y="4544913"/>
                </a:lnTo>
                <a:lnTo>
                  <a:pt x="0" y="0"/>
                </a:lnTo>
                <a:close/>
              </a:path>
            </a:pathLst>
          </a:custGeom>
          <a:blipFill>
            <a:blip r:embed="rId5"/>
            <a:stretch>
              <a:fillRect/>
            </a:stretch>
          </a:blipFill>
        </p:spPr>
        <p:txBody>
          <a:bodyPr/>
          <a:lstStyle/>
          <a:p>
            <a:endParaRPr lang="en-US" sz="1200"/>
          </a:p>
        </p:txBody>
      </p:sp>
      <p:sp>
        <p:nvSpPr>
          <p:cNvPr id="5" name="TextBox 5"/>
          <p:cNvSpPr txBox="1"/>
          <p:nvPr/>
        </p:nvSpPr>
        <p:spPr>
          <a:xfrm>
            <a:off x="5169865" y="3982441"/>
            <a:ext cx="2532499" cy="1386790"/>
          </a:xfrm>
          <a:prstGeom prst="rect">
            <a:avLst/>
          </a:prstGeom>
        </p:spPr>
        <p:txBody>
          <a:bodyPr lIns="0" tIns="0" rIns="0" bIns="0" rtlCol="0" anchor="t">
            <a:spAutoFit/>
          </a:bodyPr>
          <a:lstStyle/>
          <a:p>
            <a:pPr>
              <a:lnSpc>
                <a:spcPts val="2239"/>
              </a:lnSpc>
            </a:pPr>
            <a:r>
              <a:rPr lang="en-US" sz="1600" b="1">
                <a:solidFill>
                  <a:srgbClr val="545454"/>
                </a:solidFill>
                <a:latin typeface="Cooper BT Bold"/>
                <a:ea typeface="Cooper BT Bold"/>
                <a:cs typeface="Cooper BT Bold"/>
                <a:sym typeface="Cooper BT Bold"/>
              </a:rPr>
              <a:t>Emails</a:t>
            </a:r>
          </a:p>
          <a:p>
            <a:pPr marL="345457" lvl="1" indent="-172729">
              <a:lnSpc>
                <a:spcPts val="2239"/>
              </a:lnSpc>
              <a:buFont typeface="Arial"/>
              <a:buChar char="•"/>
            </a:pPr>
            <a:r>
              <a:rPr lang="en-US" sz="1600">
                <a:solidFill>
                  <a:srgbClr val="545454"/>
                </a:solidFill>
                <a:latin typeface="Cooper BT Light"/>
                <a:ea typeface="Cooper BT Light"/>
                <a:cs typeface="Cooper BT Light"/>
                <a:sym typeface="Cooper BT Light"/>
              </a:rPr>
              <a:t>Thank you</a:t>
            </a:r>
          </a:p>
          <a:p>
            <a:pPr marL="345457" lvl="1" indent="-172729">
              <a:lnSpc>
                <a:spcPts val="2239"/>
              </a:lnSpc>
              <a:buFont typeface="Arial"/>
              <a:buChar char="•"/>
            </a:pPr>
            <a:r>
              <a:rPr lang="en-US" sz="1600">
                <a:solidFill>
                  <a:srgbClr val="545454"/>
                </a:solidFill>
                <a:latin typeface="Cooper BT Light"/>
                <a:ea typeface="Cooper BT Light"/>
                <a:cs typeface="Cooper BT Light"/>
                <a:sym typeface="Cooper BT Light"/>
              </a:rPr>
              <a:t>Confirmation</a:t>
            </a:r>
          </a:p>
          <a:p>
            <a:pPr marL="345457" lvl="1" indent="-172729">
              <a:lnSpc>
                <a:spcPts val="2239"/>
              </a:lnSpc>
              <a:buFont typeface="Arial"/>
              <a:buChar char="•"/>
            </a:pPr>
            <a:r>
              <a:rPr lang="en-US" sz="1600">
                <a:solidFill>
                  <a:srgbClr val="545454"/>
                </a:solidFill>
                <a:latin typeface="Cooper BT Light"/>
                <a:ea typeface="Cooper BT Light"/>
                <a:cs typeface="Cooper BT Light"/>
                <a:sym typeface="Cooper BT Light"/>
              </a:rPr>
              <a:t>Feedback Survey</a:t>
            </a:r>
          </a:p>
          <a:p>
            <a:pPr marL="345457" lvl="1" indent="-172729">
              <a:lnSpc>
                <a:spcPts val="2239"/>
              </a:lnSpc>
              <a:buFont typeface="Arial"/>
              <a:buChar char="•"/>
            </a:pPr>
            <a:r>
              <a:rPr lang="en-US" sz="1600">
                <a:solidFill>
                  <a:srgbClr val="545454"/>
                </a:solidFill>
                <a:latin typeface="Cooper BT Light"/>
                <a:ea typeface="Cooper BT Light"/>
                <a:cs typeface="Cooper BT Light"/>
                <a:sym typeface="Cooper BT Light"/>
              </a:rPr>
              <a:t>Additional Resources</a:t>
            </a:r>
          </a:p>
        </p:txBody>
      </p:sp>
      <p:sp>
        <p:nvSpPr>
          <p:cNvPr id="6" name="Freeform 6"/>
          <p:cNvSpPr/>
          <p:nvPr/>
        </p:nvSpPr>
        <p:spPr>
          <a:xfrm>
            <a:off x="6544087" y="3928168"/>
            <a:ext cx="888008" cy="313023"/>
          </a:xfrm>
          <a:custGeom>
            <a:avLst/>
            <a:gdLst/>
            <a:ahLst/>
            <a:cxnLst/>
            <a:rect l="l" t="t" r="r" b="b"/>
            <a:pathLst>
              <a:path w="1332012" h="469534">
                <a:moveTo>
                  <a:pt x="0" y="0"/>
                </a:moveTo>
                <a:lnTo>
                  <a:pt x="1332012" y="0"/>
                </a:lnTo>
                <a:lnTo>
                  <a:pt x="1332012" y="469535"/>
                </a:lnTo>
                <a:lnTo>
                  <a:pt x="0" y="46953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sz="1200"/>
          </a:p>
        </p:txBody>
      </p:sp>
      <p:sp>
        <p:nvSpPr>
          <p:cNvPr id="7" name="Freeform 7"/>
          <p:cNvSpPr/>
          <p:nvPr/>
        </p:nvSpPr>
        <p:spPr>
          <a:xfrm rot="-10800000">
            <a:off x="4078657" y="1838681"/>
            <a:ext cx="888008" cy="313023"/>
          </a:xfrm>
          <a:custGeom>
            <a:avLst/>
            <a:gdLst/>
            <a:ahLst/>
            <a:cxnLst/>
            <a:rect l="l" t="t" r="r" b="b"/>
            <a:pathLst>
              <a:path w="1332012" h="469534">
                <a:moveTo>
                  <a:pt x="0" y="0"/>
                </a:moveTo>
                <a:lnTo>
                  <a:pt x="1332012" y="0"/>
                </a:lnTo>
                <a:lnTo>
                  <a:pt x="1332012" y="469535"/>
                </a:lnTo>
                <a:lnTo>
                  <a:pt x="0" y="46953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sz="1200"/>
          </a:p>
        </p:txBody>
      </p:sp>
      <p:sp>
        <p:nvSpPr>
          <p:cNvPr id="8" name="Freeform 8"/>
          <p:cNvSpPr/>
          <p:nvPr/>
        </p:nvSpPr>
        <p:spPr>
          <a:xfrm>
            <a:off x="752625" y="4851122"/>
            <a:ext cx="3570221" cy="1782297"/>
          </a:xfrm>
          <a:custGeom>
            <a:avLst/>
            <a:gdLst/>
            <a:ahLst/>
            <a:cxnLst/>
            <a:rect l="l" t="t" r="r" b="b"/>
            <a:pathLst>
              <a:path w="5355332" h="2673446">
                <a:moveTo>
                  <a:pt x="0" y="0"/>
                </a:moveTo>
                <a:lnTo>
                  <a:pt x="5355331" y="0"/>
                </a:lnTo>
                <a:lnTo>
                  <a:pt x="5355331" y="2673446"/>
                </a:lnTo>
                <a:lnTo>
                  <a:pt x="0" y="2673446"/>
                </a:lnTo>
                <a:lnTo>
                  <a:pt x="0" y="0"/>
                </a:lnTo>
                <a:close/>
              </a:path>
            </a:pathLst>
          </a:custGeom>
          <a:blipFill>
            <a:blip r:embed="rId8"/>
            <a:stretch>
              <a:fillRect t="-156" b="-156"/>
            </a:stretch>
          </a:blipFill>
        </p:spPr>
        <p:txBody>
          <a:bodyPr/>
          <a:lstStyle/>
          <a:p>
            <a:endParaRPr lang="en-US" sz="1200"/>
          </a:p>
        </p:txBody>
      </p:sp>
      <p:sp>
        <p:nvSpPr>
          <p:cNvPr id="9" name="TextBox 9"/>
          <p:cNvSpPr txBox="1"/>
          <p:nvPr/>
        </p:nvSpPr>
        <p:spPr>
          <a:xfrm>
            <a:off x="542297" y="432738"/>
            <a:ext cx="6283325" cy="512961"/>
          </a:xfrm>
          <a:prstGeom prst="rect">
            <a:avLst/>
          </a:prstGeom>
        </p:spPr>
        <p:txBody>
          <a:bodyPr lIns="0" tIns="0" rIns="0" bIns="0" rtlCol="0" anchor="t">
            <a:spAutoFit/>
          </a:bodyPr>
          <a:lstStyle/>
          <a:p>
            <a:pPr algn="ctr">
              <a:lnSpc>
                <a:spcPts val="4000"/>
              </a:lnSpc>
            </a:pPr>
            <a:r>
              <a:rPr lang="en-US" sz="4000" b="1" spc="80">
                <a:solidFill>
                  <a:srgbClr val="545454"/>
                </a:solidFill>
                <a:latin typeface="Mont Bold"/>
                <a:ea typeface="Mont Bold"/>
                <a:cs typeface="Mont Bold"/>
                <a:sym typeface="Mont Bold"/>
              </a:rPr>
              <a:t>MORE AUTOMATION</a:t>
            </a:r>
          </a:p>
        </p:txBody>
      </p:sp>
      <p:sp>
        <p:nvSpPr>
          <p:cNvPr id="10" name="TextBox 10"/>
          <p:cNvSpPr txBox="1"/>
          <p:nvPr/>
        </p:nvSpPr>
        <p:spPr>
          <a:xfrm>
            <a:off x="1665077" y="1004238"/>
            <a:ext cx="4037766" cy="304571"/>
          </a:xfrm>
          <a:prstGeom prst="rect">
            <a:avLst/>
          </a:prstGeom>
        </p:spPr>
        <p:txBody>
          <a:bodyPr lIns="0" tIns="0" rIns="0" bIns="0" rtlCol="0" anchor="t">
            <a:spAutoFit/>
          </a:bodyPr>
          <a:lstStyle/>
          <a:p>
            <a:pPr>
              <a:lnSpc>
                <a:spcPts val="2613"/>
              </a:lnSpc>
            </a:pPr>
            <a:r>
              <a:rPr lang="en-US" sz="1866" b="1">
                <a:solidFill>
                  <a:srgbClr val="545454"/>
                </a:solidFill>
                <a:latin typeface="Mont Bold"/>
                <a:ea typeface="Mont Bold"/>
                <a:cs typeface="Mont Bold"/>
                <a:sym typeface="Mont Bold"/>
              </a:rPr>
              <a:t>Templates to Create Workflows</a:t>
            </a:r>
          </a:p>
        </p:txBody>
      </p:sp>
      <p:sp>
        <p:nvSpPr>
          <p:cNvPr id="11" name="TextBox 11"/>
          <p:cNvSpPr txBox="1"/>
          <p:nvPr/>
        </p:nvSpPr>
        <p:spPr>
          <a:xfrm>
            <a:off x="5169865" y="1806931"/>
            <a:ext cx="2262230" cy="1386790"/>
          </a:xfrm>
          <a:prstGeom prst="rect">
            <a:avLst/>
          </a:prstGeom>
        </p:spPr>
        <p:txBody>
          <a:bodyPr lIns="0" tIns="0" rIns="0" bIns="0" rtlCol="0" anchor="t">
            <a:spAutoFit/>
          </a:bodyPr>
          <a:lstStyle/>
          <a:p>
            <a:pPr>
              <a:lnSpc>
                <a:spcPts val="2239"/>
              </a:lnSpc>
            </a:pPr>
            <a:r>
              <a:rPr lang="en-US" sz="1600" b="1">
                <a:solidFill>
                  <a:srgbClr val="545454"/>
                </a:solidFill>
                <a:latin typeface="Cooper BT Bold"/>
                <a:ea typeface="Cooper BT Bold"/>
                <a:cs typeface="Cooper BT Bold"/>
                <a:sym typeface="Cooper BT Bold"/>
              </a:rPr>
              <a:t>Text</a:t>
            </a:r>
          </a:p>
          <a:p>
            <a:pPr marL="345457" lvl="1" indent="-172729">
              <a:lnSpc>
                <a:spcPts val="2239"/>
              </a:lnSpc>
              <a:buFont typeface="Arial"/>
              <a:buChar char="•"/>
            </a:pPr>
            <a:r>
              <a:rPr lang="en-US" sz="1600">
                <a:solidFill>
                  <a:srgbClr val="545454"/>
                </a:solidFill>
                <a:latin typeface="Cooper BT Light"/>
                <a:ea typeface="Cooper BT Light"/>
                <a:cs typeface="Cooper BT Light"/>
                <a:sym typeface="Cooper BT Light"/>
              </a:rPr>
              <a:t>Reminder</a:t>
            </a:r>
          </a:p>
          <a:p>
            <a:pPr marL="345457" lvl="1" indent="-172729">
              <a:lnSpc>
                <a:spcPts val="2239"/>
              </a:lnSpc>
              <a:buFont typeface="Arial"/>
              <a:buChar char="•"/>
            </a:pPr>
            <a:r>
              <a:rPr lang="en-US" sz="1600">
                <a:solidFill>
                  <a:srgbClr val="545454"/>
                </a:solidFill>
                <a:latin typeface="Cooper BT Light"/>
                <a:ea typeface="Cooper BT Light"/>
                <a:cs typeface="Cooper BT Light"/>
                <a:sym typeface="Cooper BT Light"/>
              </a:rPr>
              <a:t>Confirmation</a:t>
            </a:r>
          </a:p>
          <a:p>
            <a:pPr marL="345457" lvl="1" indent="-172729">
              <a:lnSpc>
                <a:spcPts val="2239"/>
              </a:lnSpc>
              <a:buFont typeface="Arial"/>
              <a:buChar char="•"/>
            </a:pPr>
            <a:r>
              <a:rPr lang="en-US" sz="1600">
                <a:solidFill>
                  <a:srgbClr val="545454"/>
                </a:solidFill>
                <a:latin typeface="Cooper BT Light"/>
                <a:ea typeface="Cooper BT Light"/>
                <a:cs typeface="Cooper BT Light"/>
                <a:sym typeface="Cooper BT Light"/>
              </a:rPr>
              <a:t>Re-Confirm</a:t>
            </a:r>
          </a:p>
          <a:p>
            <a:pPr marL="345457" lvl="1" indent="-172729">
              <a:lnSpc>
                <a:spcPts val="2239"/>
              </a:lnSpc>
              <a:buFont typeface="Arial"/>
              <a:buChar char="•"/>
            </a:pPr>
            <a:r>
              <a:rPr lang="en-US" sz="1600">
                <a:solidFill>
                  <a:srgbClr val="545454"/>
                </a:solidFill>
                <a:latin typeface="Cooper BT Light"/>
                <a:ea typeface="Cooper BT Light"/>
                <a:cs typeface="Cooper BT Light"/>
                <a:sym typeface="Cooper BT Light"/>
              </a:rPr>
              <a:t>Cancellation</a:t>
            </a:r>
          </a:p>
        </p:txBody>
      </p:sp>
      <p:sp>
        <p:nvSpPr>
          <p:cNvPr id="12" name="TextBox 12"/>
          <p:cNvSpPr txBox="1"/>
          <p:nvPr/>
        </p:nvSpPr>
        <p:spPr>
          <a:xfrm>
            <a:off x="830463" y="4554577"/>
            <a:ext cx="2998159" cy="210442"/>
          </a:xfrm>
          <a:prstGeom prst="rect">
            <a:avLst/>
          </a:prstGeom>
        </p:spPr>
        <p:txBody>
          <a:bodyPr lIns="0" tIns="0" rIns="0" bIns="0" rtlCol="0" anchor="t">
            <a:spAutoFit/>
          </a:bodyPr>
          <a:lstStyle/>
          <a:p>
            <a:pPr>
              <a:lnSpc>
                <a:spcPts val="1773"/>
              </a:lnSpc>
            </a:pPr>
            <a:r>
              <a:rPr lang="en-US" sz="1267" b="1">
                <a:solidFill>
                  <a:srgbClr val="545454"/>
                </a:solidFill>
                <a:latin typeface="Trebuchet MS Bold"/>
                <a:ea typeface="Trebuchet MS Bold"/>
                <a:cs typeface="Trebuchet MS Bold"/>
                <a:sym typeface="Trebuchet MS Bold"/>
              </a:rPr>
              <a:t>Email Notice of Reconfirmation</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063386" y="1578814"/>
            <a:ext cx="6169226" cy="3817209"/>
          </a:xfrm>
          <a:custGeom>
            <a:avLst/>
            <a:gdLst/>
            <a:ahLst/>
            <a:cxnLst/>
            <a:rect l="l" t="t" r="r" b="b"/>
            <a:pathLst>
              <a:path w="9253839" h="5725813">
                <a:moveTo>
                  <a:pt x="0" y="0"/>
                </a:moveTo>
                <a:lnTo>
                  <a:pt x="9253839" y="0"/>
                </a:lnTo>
                <a:lnTo>
                  <a:pt x="9253839" y="5725813"/>
                </a:lnTo>
                <a:lnTo>
                  <a:pt x="0" y="5725813"/>
                </a:lnTo>
                <a:lnTo>
                  <a:pt x="0" y="0"/>
                </a:lnTo>
                <a:close/>
              </a:path>
            </a:pathLst>
          </a:custGeom>
          <a:blipFill>
            <a:blip r:embed="rId2"/>
            <a:stretch>
              <a:fillRect/>
            </a:stretch>
          </a:blipFill>
        </p:spPr>
        <p:txBody>
          <a:bodyPr/>
          <a:lstStyle/>
          <a:p>
            <a:endParaRPr lang="en-US" sz="1200"/>
          </a:p>
        </p:txBody>
      </p:sp>
      <p:sp>
        <p:nvSpPr>
          <p:cNvPr id="3" name="Freeform 3"/>
          <p:cNvSpPr/>
          <p:nvPr/>
        </p:nvSpPr>
        <p:spPr>
          <a:xfrm>
            <a:off x="8640225" y="1641743"/>
            <a:ext cx="3253814" cy="3369086"/>
          </a:xfrm>
          <a:custGeom>
            <a:avLst/>
            <a:gdLst/>
            <a:ahLst/>
            <a:cxnLst/>
            <a:rect l="l" t="t" r="r" b="b"/>
            <a:pathLst>
              <a:path w="4880721" h="5053629">
                <a:moveTo>
                  <a:pt x="0" y="0"/>
                </a:moveTo>
                <a:lnTo>
                  <a:pt x="4880722" y="0"/>
                </a:lnTo>
                <a:lnTo>
                  <a:pt x="4880722" y="5053629"/>
                </a:lnTo>
                <a:lnTo>
                  <a:pt x="0" y="5053629"/>
                </a:lnTo>
                <a:lnTo>
                  <a:pt x="0" y="0"/>
                </a:lnTo>
                <a:close/>
              </a:path>
            </a:pathLst>
          </a:custGeom>
          <a:blipFill>
            <a:blip r:embed="rId3"/>
            <a:stretch>
              <a:fillRect/>
            </a:stretch>
          </a:blipFill>
        </p:spPr>
        <p:txBody>
          <a:bodyPr/>
          <a:lstStyle/>
          <a:p>
            <a:endParaRPr lang="en-US" sz="1200"/>
          </a:p>
        </p:txBody>
      </p:sp>
      <p:sp>
        <p:nvSpPr>
          <p:cNvPr id="4" name="TextBox 4"/>
          <p:cNvSpPr txBox="1"/>
          <p:nvPr/>
        </p:nvSpPr>
        <p:spPr>
          <a:xfrm>
            <a:off x="5590770" y="3076055"/>
            <a:ext cx="2065534" cy="221664"/>
          </a:xfrm>
          <a:prstGeom prst="rect">
            <a:avLst/>
          </a:prstGeom>
        </p:spPr>
        <p:txBody>
          <a:bodyPr lIns="0" tIns="0" rIns="0" bIns="0" rtlCol="0" anchor="t">
            <a:spAutoFit/>
          </a:bodyPr>
          <a:lstStyle/>
          <a:p>
            <a:pPr algn="r">
              <a:lnSpc>
                <a:spcPts val="1866"/>
              </a:lnSpc>
            </a:pPr>
            <a:r>
              <a:rPr lang="en-US" sz="1333" b="1">
                <a:solidFill>
                  <a:srgbClr val="545454"/>
                </a:solidFill>
                <a:latin typeface="Cooper BT Bold"/>
                <a:ea typeface="Cooper BT Bold"/>
                <a:cs typeface="Cooper BT Bold"/>
                <a:sym typeface="Cooper BT Bold"/>
              </a:rPr>
              <a:t>Filter &amp; sort by events.</a:t>
            </a:r>
          </a:p>
        </p:txBody>
      </p:sp>
      <p:sp>
        <p:nvSpPr>
          <p:cNvPr id="5" name="TextBox 5"/>
          <p:cNvSpPr txBox="1"/>
          <p:nvPr/>
        </p:nvSpPr>
        <p:spPr>
          <a:xfrm>
            <a:off x="7025297" y="1389584"/>
            <a:ext cx="1412055" cy="221664"/>
          </a:xfrm>
          <a:prstGeom prst="rect">
            <a:avLst/>
          </a:prstGeom>
        </p:spPr>
        <p:txBody>
          <a:bodyPr lIns="0" tIns="0" rIns="0" bIns="0" rtlCol="0" anchor="t">
            <a:spAutoFit/>
          </a:bodyPr>
          <a:lstStyle/>
          <a:p>
            <a:pPr algn="just">
              <a:lnSpc>
                <a:spcPts val="1866"/>
              </a:lnSpc>
            </a:pPr>
            <a:r>
              <a:rPr lang="en-US" sz="1333" b="1">
                <a:solidFill>
                  <a:srgbClr val="545454"/>
                </a:solidFill>
                <a:latin typeface="Cooper BT Bold"/>
                <a:ea typeface="Cooper BT Bold"/>
                <a:cs typeface="Cooper BT Bold"/>
                <a:sym typeface="Cooper BT Bold"/>
              </a:rPr>
              <a:t>Total scheduled</a:t>
            </a:r>
          </a:p>
        </p:txBody>
      </p:sp>
      <p:sp>
        <p:nvSpPr>
          <p:cNvPr id="6" name="TextBox 6"/>
          <p:cNvSpPr txBox="1"/>
          <p:nvPr/>
        </p:nvSpPr>
        <p:spPr>
          <a:xfrm>
            <a:off x="5664523" y="2069861"/>
            <a:ext cx="1134583" cy="221664"/>
          </a:xfrm>
          <a:prstGeom prst="rect">
            <a:avLst/>
          </a:prstGeom>
        </p:spPr>
        <p:txBody>
          <a:bodyPr lIns="0" tIns="0" rIns="0" bIns="0" rtlCol="0" anchor="t">
            <a:spAutoFit/>
          </a:bodyPr>
          <a:lstStyle/>
          <a:p>
            <a:pPr algn="r">
              <a:lnSpc>
                <a:spcPts val="1866"/>
              </a:lnSpc>
            </a:pPr>
            <a:r>
              <a:rPr lang="en-US" sz="1333" b="1">
                <a:solidFill>
                  <a:srgbClr val="545454"/>
                </a:solidFill>
                <a:latin typeface="Cooper BT Bold"/>
                <a:ea typeface="Cooper BT Bold"/>
                <a:cs typeface="Cooper BT Bold"/>
                <a:sym typeface="Cooper BT Bold"/>
              </a:rPr>
              <a:t>Export</a:t>
            </a:r>
          </a:p>
        </p:txBody>
      </p:sp>
      <p:sp>
        <p:nvSpPr>
          <p:cNvPr id="7" name="Freeform 7"/>
          <p:cNvSpPr/>
          <p:nvPr/>
        </p:nvSpPr>
        <p:spPr>
          <a:xfrm>
            <a:off x="-1879550" y="-226177"/>
            <a:ext cx="3644946" cy="7084177"/>
          </a:xfrm>
          <a:custGeom>
            <a:avLst/>
            <a:gdLst/>
            <a:ahLst/>
            <a:cxnLst/>
            <a:rect l="l" t="t" r="r" b="b"/>
            <a:pathLst>
              <a:path w="5467419" h="10626265">
                <a:moveTo>
                  <a:pt x="0" y="0"/>
                </a:moveTo>
                <a:lnTo>
                  <a:pt x="5467420" y="0"/>
                </a:lnTo>
                <a:lnTo>
                  <a:pt x="5467420" y="10626265"/>
                </a:lnTo>
                <a:lnTo>
                  <a:pt x="0" y="10626265"/>
                </a:lnTo>
                <a:lnTo>
                  <a:pt x="0" y="0"/>
                </a:lnTo>
                <a:close/>
              </a:path>
            </a:pathLst>
          </a:custGeom>
          <a:blipFill>
            <a:blip r:embed="rId4"/>
            <a:stretch>
              <a:fillRect r="-29732"/>
            </a:stretch>
          </a:blipFill>
        </p:spPr>
        <p:txBody>
          <a:bodyPr/>
          <a:lstStyle/>
          <a:p>
            <a:endParaRPr lang="en-US" sz="1200"/>
          </a:p>
        </p:txBody>
      </p:sp>
      <p:sp>
        <p:nvSpPr>
          <p:cNvPr id="8" name="TextBox 8"/>
          <p:cNvSpPr txBox="1"/>
          <p:nvPr/>
        </p:nvSpPr>
        <p:spPr>
          <a:xfrm>
            <a:off x="4870240" y="194946"/>
            <a:ext cx="6724744" cy="679673"/>
          </a:xfrm>
          <a:prstGeom prst="rect">
            <a:avLst/>
          </a:prstGeom>
        </p:spPr>
        <p:txBody>
          <a:bodyPr lIns="0" tIns="0" rIns="0" bIns="0" rtlCol="0" anchor="t">
            <a:spAutoFit/>
          </a:bodyPr>
          <a:lstStyle/>
          <a:p>
            <a:pPr algn="r">
              <a:lnSpc>
                <a:spcPts val="5280"/>
              </a:lnSpc>
            </a:pPr>
            <a:r>
              <a:rPr lang="en-US" sz="4800" b="1" spc="96">
                <a:solidFill>
                  <a:srgbClr val="545454"/>
                </a:solidFill>
                <a:latin typeface="Mont Bold"/>
                <a:ea typeface="Mont Bold"/>
                <a:cs typeface="Mont Bold"/>
                <a:sym typeface="Mont Bold"/>
              </a:rPr>
              <a:t>ANALYTICS</a:t>
            </a:r>
          </a:p>
        </p:txBody>
      </p:sp>
      <p:sp>
        <p:nvSpPr>
          <p:cNvPr id="9" name="TextBox 9"/>
          <p:cNvSpPr txBox="1"/>
          <p:nvPr/>
        </p:nvSpPr>
        <p:spPr>
          <a:xfrm>
            <a:off x="2187094" y="407670"/>
            <a:ext cx="2960905" cy="340221"/>
          </a:xfrm>
          <a:prstGeom prst="rect">
            <a:avLst/>
          </a:prstGeom>
        </p:spPr>
        <p:txBody>
          <a:bodyPr lIns="0" tIns="0" rIns="0" bIns="0" rtlCol="0" anchor="t">
            <a:spAutoFit/>
          </a:bodyPr>
          <a:lstStyle/>
          <a:p>
            <a:pPr>
              <a:lnSpc>
                <a:spcPts val="2939"/>
              </a:lnSpc>
            </a:pPr>
            <a:r>
              <a:rPr lang="en-US" sz="2100" b="1">
                <a:solidFill>
                  <a:srgbClr val="545454"/>
                </a:solidFill>
                <a:latin typeface="Mont Bold"/>
                <a:ea typeface="Mont Bold"/>
                <a:cs typeface="Mont Bold"/>
                <a:sym typeface="Mont Bold"/>
              </a:rPr>
              <a:t>Easy Access to Data</a:t>
            </a:r>
          </a:p>
        </p:txBody>
      </p:sp>
      <p:sp>
        <p:nvSpPr>
          <p:cNvPr id="10" name="TextBox 10"/>
          <p:cNvSpPr txBox="1"/>
          <p:nvPr/>
        </p:nvSpPr>
        <p:spPr>
          <a:xfrm>
            <a:off x="9793042" y="5281087"/>
            <a:ext cx="1801942" cy="465320"/>
          </a:xfrm>
          <a:prstGeom prst="rect">
            <a:avLst/>
          </a:prstGeom>
        </p:spPr>
        <p:txBody>
          <a:bodyPr lIns="0" tIns="0" rIns="0" bIns="0" rtlCol="0" anchor="t">
            <a:spAutoFit/>
          </a:bodyPr>
          <a:lstStyle/>
          <a:p>
            <a:pPr algn="r">
              <a:lnSpc>
                <a:spcPts val="1866"/>
              </a:lnSpc>
            </a:pPr>
            <a:r>
              <a:rPr lang="en-US" sz="1333" b="1">
                <a:solidFill>
                  <a:srgbClr val="545454"/>
                </a:solidFill>
                <a:latin typeface="Cooper BT Bold"/>
                <a:ea typeface="Cooper BT Bold"/>
                <a:cs typeface="Cooper BT Bold"/>
                <a:sym typeface="Cooper BT Bold"/>
              </a:rPr>
              <a:t>User friendly analytics toolbar.</a:t>
            </a:r>
          </a:p>
        </p:txBody>
      </p:sp>
      <p:sp>
        <p:nvSpPr>
          <p:cNvPr id="11" name="Freeform 11"/>
          <p:cNvSpPr/>
          <p:nvPr/>
        </p:nvSpPr>
        <p:spPr>
          <a:xfrm rot="-7768742">
            <a:off x="9956207" y="5220986"/>
            <a:ext cx="485115" cy="171003"/>
          </a:xfrm>
          <a:custGeom>
            <a:avLst/>
            <a:gdLst/>
            <a:ahLst/>
            <a:cxnLst/>
            <a:rect l="l" t="t" r="r" b="b"/>
            <a:pathLst>
              <a:path w="727672" h="256504">
                <a:moveTo>
                  <a:pt x="0" y="0"/>
                </a:moveTo>
                <a:lnTo>
                  <a:pt x="727671" y="0"/>
                </a:lnTo>
                <a:lnTo>
                  <a:pt x="727671" y="256504"/>
                </a:lnTo>
                <a:lnTo>
                  <a:pt x="0" y="25650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sz="1200"/>
          </a:p>
        </p:txBody>
      </p:sp>
      <p:sp>
        <p:nvSpPr>
          <p:cNvPr id="12" name="Freeform 12"/>
          <p:cNvSpPr/>
          <p:nvPr/>
        </p:nvSpPr>
        <p:spPr>
          <a:xfrm rot="-9466786">
            <a:off x="4905442" y="3101917"/>
            <a:ext cx="485115" cy="171003"/>
          </a:xfrm>
          <a:custGeom>
            <a:avLst/>
            <a:gdLst/>
            <a:ahLst/>
            <a:cxnLst/>
            <a:rect l="l" t="t" r="r" b="b"/>
            <a:pathLst>
              <a:path w="727672" h="256504">
                <a:moveTo>
                  <a:pt x="0" y="0"/>
                </a:moveTo>
                <a:lnTo>
                  <a:pt x="727671" y="0"/>
                </a:lnTo>
                <a:lnTo>
                  <a:pt x="727671" y="256505"/>
                </a:lnTo>
                <a:lnTo>
                  <a:pt x="0" y="25650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sz="1200"/>
          </a:p>
        </p:txBody>
      </p:sp>
      <p:sp>
        <p:nvSpPr>
          <p:cNvPr id="13" name="Freeform 13"/>
          <p:cNvSpPr/>
          <p:nvPr/>
        </p:nvSpPr>
        <p:spPr>
          <a:xfrm rot="1159381">
            <a:off x="6525553" y="2359709"/>
            <a:ext cx="485115" cy="171003"/>
          </a:xfrm>
          <a:custGeom>
            <a:avLst/>
            <a:gdLst/>
            <a:ahLst/>
            <a:cxnLst/>
            <a:rect l="l" t="t" r="r" b="b"/>
            <a:pathLst>
              <a:path w="727672" h="256504">
                <a:moveTo>
                  <a:pt x="0" y="0"/>
                </a:moveTo>
                <a:lnTo>
                  <a:pt x="727672" y="0"/>
                </a:lnTo>
                <a:lnTo>
                  <a:pt x="727672" y="256504"/>
                </a:lnTo>
                <a:lnTo>
                  <a:pt x="0" y="25650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sz="1200"/>
          </a:p>
        </p:txBody>
      </p:sp>
      <p:sp>
        <p:nvSpPr>
          <p:cNvPr id="14" name="Freeform 14"/>
          <p:cNvSpPr/>
          <p:nvPr/>
        </p:nvSpPr>
        <p:spPr>
          <a:xfrm rot="7781382">
            <a:off x="7752625" y="1749807"/>
            <a:ext cx="485115" cy="171003"/>
          </a:xfrm>
          <a:custGeom>
            <a:avLst/>
            <a:gdLst/>
            <a:ahLst/>
            <a:cxnLst/>
            <a:rect l="l" t="t" r="r" b="b"/>
            <a:pathLst>
              <a:path w="727672" h="256504">
                <a:moveTo>
                  <a:pt x="0" y="0"/>
                </a:moveTo>
                <a:lnTo>
                  <a:pt x="727672" y="0"/>
                </a:lnTo>
                <a:lnTo>
                  <a:pt x="727672" y="256504"/>
                </a:lnTo>
                <a:lnTo>
                  <a:pt x="0" y="25650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sz="1200"/>
          </a:p>
        </p:txBody>
      </p:sp>
      <p:sp>
        <p:nvSpPr>
          <p:cNvPr id="15" name="TextBox 15"/>
          <p:cNvSpPr txBox="1"/>
          <p:nvPr/>
        </p:nvSpPr>
        <p:spPr>
          <a:xfrm>
            <a:off x="7995183" y="5506257"/>
            <a:ext cx="883109" cy="221664"/>
          </a:xfrm>
          <a:prstGeom prst="rect">
            <a:avLst/>
          </a:prstGeom>
        </p:spPr>
        <p:txBody>
          <a:bodyPr lIns="0" tIns="0" rIns="0" bIns="0" rtlCol="0" anchor="t">
            <a:spAutoFit/>
          </a:bodyPr>
          <a:lstStyle/>
          <a:p>
            <a:pPr algn="r">
              <a:lnSpc>
                <a:spcPts val="1866"/>
              </a:lnSpc>
            </a:pPr>
            <a:r>
              <a:rPr lang="en-US" sz="1333" b="1">
                <a:solidFill>
                  <a:srgbClr val="545454"/>
                </a:solidFill>
                <a:latin typeface="Cooper BT Bold"/>
                <a:ea typeface="Cooper BT Bold"/>
                <a:cs typeface="Cooper BT Bold"/>
                <a:sym typeface="Cooper BT Bold"/>
              </a:rPr>
              <a:t>Details</a:t>
            </a:r>
          </a:p>
        </p:txBody>
      </p:sp>
      <p:sp>
        <p:nvSpPr>
          <p:cNvPr id="16" name="Freeform 16"/>
          <p:cNvSpPr/>
          <p:nvPr/>
        </p:nvSpPr>
        <p:spPr>
          <a:xfrm rot="-9466786">
            <a:off x="7937302" y="5275277"/>
            <a:ext cx="485115" cy="171003"/>
          </a:xfrm>
          <a:custGeom>
            <a:avLst/>
            <a:gdLst/>
            <a:ahLst/>
            <a:cxnLst/>
            <a:rect l="l" t="t" r="r" b="b"/>
            <a:pathLst>
              <a:path w="727672" h="256504">
                <a:moveTo>
                  <a:pt x="0" y="0"/>
                </a:moveTo>
                <a:lnTo>
                  <a:pt x="727671" y="0"/>
                </a:lnTo>
                <a:lnTo>
                  <a:pt x="727671" y="256504"/>
                </a:lnTo>
                <a:lnTo>
                  <a:pt x="0" y="25650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sz="120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7409851" y="1562802"/>
            <a:ext cx="4679515" cy="3930793"/>
          </a:xfrm>
          <a:prstGeom prst="rect">
            <a:avLst/>
          </a:prstGeom>
        </p:spPr>
      </p:pic>
      <p:sp>
        <p:nvSpPr>
          <p:cNvPr id="3" name="TextBox 3"/>
          <p:cNvSpPr txBox="1"/>
          <p:nvPr/>
        </p:nvSpPr>
        <p:spPr>
          <a:xfrm>
            <a:off x="551940" y="284296"/>
            <a:ext cx="1546898" cy="243656"/>
          </a:xfrm>
          <a:prstGeom prst="rect">
            <a:avLst/>
          </a:prstGeom>
        </p:spPr>
        <p:txBody>
          <a:bodyPr lIns="0" tIns="0" rIns="0" bIns="0" rtlCol="0" anchor="t">
            <a:spAutoFit/>
          </a:bodyPr>
          <a:lstStyle/>
          <a:p>
            <a:pPr>
              <a:lnSpc>
                <a:spcPts val="1866"/>
              </a:lnSpc>
            </a:pPr>
            <a:r>
              <a:rPr lang="en-US" sz="1866" b="1">
                <a:solidFill>
                  <a:srgbClr val="545454"/>
                </a:solidFill>
                <a:latin typeface="Mont Bold"/>
                <a:ea typeface="Mont Bold"/>
                <a:cs typeface="Mont Bold"/>
                <a:sym typeface="Mont Bold"/>
              </a:rPr>
              <a:t>EFFICIENCY</a:t>
            </a:r>
          </a:p>
        </p:txBody>
      </p:sp>
      <p:sp>
        <p:nvSpPr>
          <p:cNvPr id="4" name="TextBox 4"/>
          <p:cNvSpPr txBox="1"/>
          <p:nvPr/>
        </p:nvSpPr>
        <p:spPr>
          <a:xfrm>
            <a:off x="8533545" y="457200"/>
            <a:ext cx="2432127" cy="1025922"/>
          </a:xfrm>
          <a:prstGeom prst="rect">
            <a:avLst/>
          </a:prstGeom>
        </p:spPr>
        <p:txBody>
          <a:bodyPr lIns="0" tIns="0" rIns="0" bIns="0" rtlCol="0" anchor="t">
            <a:spAutoFit/>
          </a:bodyPr>
          <a:lstStyle/>
          <a:p>
            <a:pPr>
              <a:lnSpc>
                <a:spcPts val="4000"/>
              </a:lnSpc>
            </a:pPr>
            <a:r>
              <a:rPr lang="en-US" sz="4000" b="1" spc="80">
                <a:solidFill>
                  <a:srgbClr val="545454"/>
                </a:solidFill>
                <a:latin typeface="Open Sans 1 Bold"/>
                <a:ea typeface="Open Sans 1 Bold"/>
                <a:cs typeface="Open Sans 1 Bold"/>
                <a:sym typeface="Open Sans 1 Bold"/>
              </a:rPr>
              <a:t>RESULTS</a:t>
            </a:r>
          </a:p>
        </p:txBody>
      </p:sp>
      <p:sp>
        <p:nvSpPr>
          <p:cNvPr id="5" name="TextBox 5"/>
          <p:cNvSpPr txBox="1"/>
          <p:nvPr/>
        </p:nvSpPr>
        <p:spPr>
          <a:xfrm>
            <a:off x="551940" y="3214086"/>
            <a:ext cx="1977075" cy="243656"/>
          </a:xfrm>
          <a:prstGeom prst="rect">
            <a:avLst/>
          </a:prstGeom>
        </p:spPr>
        <p:txBody>
          <a:bodyPr lIns="0" tIns="0" rIns="0" bIns="0" rtlCol="0" anchor="t">
            <a:spAutoFit/>
          </a:bodyPr>
          <a:lstStyle/>
          <a:p>
            <a:pPr>
              <a:lnSpc>
                <a:spcPts val="1866"/>
              </a:lnSpc>
            </a:pPr>
            <a:r>
              <a:rPr lang="en-US" sz="1866" b="1">
                <a:solidFill>
                  <a:srgbClr val="545454"/>
                </a:solidFill>
                <a:latin typeface="Mont Bold"/>
                <a:ea typeface="Mont Bold"/>
                <a:cs typeface="Mont Bold"/>
                <a:sym typeface="Mont Bold"/>
              </a:rPr>
              <a:t>EFFECTIVENESS</a:t>
            </a:r>
          </a:p>
        </p:txBody>
      </p:sp>
      <p:sp>
        <p:nvSpPr>
          <p:cNvPr id="6" name="TextBox 6"/>
          <p:cNvSpPr txBox="1"/>
          <p:nvPr/>
        </p:nvSpPr>
        <p:spPr>
          <a:xfrm>
            <a:off x="551940" y="660400"/>
            <a:ext cx="6533885" cy="416589"/>
          </a:xfrm>
          <a:prstGeom prst="rect">
            <a:avLst/>
          </a:prstGeom>
        </p:spPr>
        <p:txBody>
          <a:bodyPr lIns="0" tIns="0" rIns="0" bIns="0" rtlCol="0" anchor="t">
            <a:spAutoFit/>
          </a:bodyPr>
          <a:lstStyle/>
          <a:p>
            <a:pPr>
              <a:lnSpc>
                <a:spcPts val="1680"/>
              </a:lnSpc>
              <a:spcBef>
                <a:spcPct val="0"/>
              </a:spcBef>
            </a:pPr>
            <a:r>
              <a:rPr lang="en-US" sz="1200" b="1">
                <a:solidFill>
                  <a:srgbClr val="545454"/>
                </a:solidFill>
                <a:latin typeface="Cooper BT Bold"/>
                <a:ea typeface="Cooper BT Bold"/>
                <a:cs typeface="Cooper BT Bold"/>
                <a:sym typeface="Cooper BT Bold"/>
              </a:rPr>
              <a:t>Automatic Scheduling</a:t>
            </a:r>
            <a:r>
              <a:rPr lang="en-US" sz="1200">
                <a:solidFill>
                  <a:srgbClr val="545454"/>
                </a:solidFill>
                <a:latin typeface="Cooper BT Light"/>
                <a:ea typeface="Cooper BT Light"/>
                <a:cs typeface="Cooper BT Light"/>
                <a:sym typeface="Cooper BT Light"/>
              </a:rPr>
              <a:t>:  Eliminated back and forth emails allowing prospective families to book directly providing added flexibility. This saved time for both staff and families.  </a:t>
            </a:r>
          </a:p>
        </p:txBody>
      </p:sp>
      <p:sp>
        <p:nvSpPr>
          <p:cNvPr id="7" name="TextBox 7"/>
          <p:cNvSpPr txBox="1"/>
          <p:nvPr/>
        </p:nvSpPr>
        <p:spPr>
          <a:xfrm>
            <a:off x="551940" y="6055810"/>
            <a:ext cx="6533885" cy="416589"/>
          </a:xfrm>
          <a:prstGeom prst="rect">
            <a:avLst/>
          </a:prstGeom>
        </p:spPr>
        <p:txBody>
          <a:bodyPr lIns="0" tIns="0" rIns="0" bIns="0" rtlCol="0" anchor="t">
            <a:spAutoFit/>
          </a:bodyPr>
          <a:lstStyle/>
          <a:p>
            <a:pPr>
              <a:lnSpc>
                <a:spcPts val="1680"/>
              </a:lnSpc>
              <a:spcBef>
                <a:spcPct val="0"/>
              </a:spcBef>
            </a:pPr>
            <a:r>
              <a:rPr lang="en-US" sz="1200" b="1">
                <a:solidFill>
                  <a:srgbClr val="545454"/>
                </a:solidFill>
                <a:latin typeface="Cooper BT Bold"/>
                <a:ea typeface="Cooper BT Bold"/>
                <a:cs typeface="Cooper BT Bold"/>
                <a:sym typeface="Cooper BT Bold"/>
              </a:rPr>
              <a:t>Data &amp; Analytics: </a:t>
            </a:r>
            <a:r>
              <a:rPr lang="en-US" sz="1200">
                <a:solidFill>
                  <a:srgbClr val="545454"/>
                </a:solidFill>
                <a:latin typeface="Cooper BT Light"/>
                <a:ea typeface="Cooper BT Light"/>
                <a:cs typeface="Cooper BT Light"/>
                <a:sym typeface="Cooper BT Light"/>
              </a:rPr>
              <a:t>Provides insights into booking patterns and visitor preferences, which help optimize scheduling and improve the overall experience for the prospective student. </a:t>
            </a:r>
          </a:p>
        </p:txBody>
      </p:sp>
      <p:sp>
        <p:nvSpPr>
          <p:cNvPr id="8" name="TextBox 8"/>
          <p:cNvSpPr txBox="1"/>
          <p:nvPr/>
        </p:nvSpPr>
        <p:spPr>
          <a:xfrm>
            <a:off x="551941" y="1237100"/>
            <a:ext cx="6611439" cy="416589"/>
          </a:xfrm>
          <a:prstGeom prst="rect">
            <a:avLst/>
          </a:prstGeom>
        </p:spPr>
        <p:txBody>
          <a:bodyPr lIns="0" tIns="0" rIns="0" bIns="0" rtlCol="0" anchor="t">
            <a:spAutoFit/>
          </a:bodyPr>
          <a:lstStyle/>
          <a:p>
            <a:pPr>
              <a:lnSpc>
                <a:spcPts val="1680"/>
              </a:lnSpc>
              <a:spcBef>
                <a:spcPct val="0"/>
              </a:spcBef>
            </a:pPr>
            <a:r>
              <a:rPr lang="en-US" sz="1200" b="1">
                <a:solidFill>
                  <a:srgbClr val="545454"/>
                </a:solidFill>
                <a:latin typeface="Cooper BT Bold"/>
                <a:ea typeface="Cooper BT Bold"/>
                <a:cs typeface="Cooper BT Bold"/>
                <a:sym typeface="Cooper BT Bold"/>
              </a:rPr>
              <a:t>24/7 Availability</a:t>
            </a:r>
            <a:r>
              <a:rPr lang="en-US" sz="1200">
                <a:solidFill>
                  <a:srgbClr val="545454"/>
                </a:solidFill>
                <a:latin typeface="Cooper BT Light"/>
                <a:ea typeface="Cooper BT Light"/>
                <a:cs typeface="Cooper BT Light"/>
                <a:sym typeface="Cooper BT Light"/>
              </a:rPr>
              <a:t>:  Improved response times by allowing bookings at any time of day even outside office hours. Provided easy access and ensured that prospects needs are addressed immediately.  </a:t>
            </a:r>
          </a:p>
        </p:txBody>
      </p:sp>
      <p:sp>
        <p:nvSpPr>
          <p:cNvPr id="9" name="TextBox 9"/>
          <p:cNvSpPr txBox="1"/>
          <p:nvPr/>
        </p:nvSpPr>
        <p:spPr>
          <a:xfrm>
            <a:off x="551940" y="1951330"/>
            <a:ext cx="6533885" cy="416589"/>
          </a:xfrm>
          <a:prstGeom prst="rect">
            <a:avLst/>
          </a:prstGeom>
        </p:spPr>
        <p:txBody>
          <a:bodyPr lIns="0" tIns="0" rIns="0" bIns="0" rtlCol="0" anchor="t">
            <a:spAutoFit/>
          </a:bodyPr>
          <a:lstStyle/>
          <a:p>
            <a:pPr>
              <a:lnSpc>
                <a:spcPts val="1680"/>
              </a:lnSpc>
              <a:spcBef>
                <a:spcPct val="0"/>
              </a:spcBef>
            </a:pPr>
            <a:r>
              <a:rPr lang="en-US" sz="1200" b="1">
                <a:solidFill>
                  <a:srgbClr val="545454"/>
                </a:solidFill>
                <a:latin typeface="Cooper BT Bold"/>
                <a:ea typeface="Cooper BT Bold"/>
                <a:cs typeface="Cooper BT Bold"/>
                <a:sym typeface="Cooper BT Bold"/>
              </a:rPr>
              <a:t>Calendar Integration</a:t>
            </a:r>
            <a:r>
              <a:rPr lang="en-US" sz="1200">
                <a:solidFill>
                  <a:srgbClr val="545454"/>
                </a:solidFill>
                <a:latin typeface="Cooper BT Light"/>
                <a:ea typeface="Cooper BT Light"/>
                <a:cs typeface="Cooper BT Light"/>
                <a:sym typeface="Cooper BT Light"/>
              </a:rPr>
              <a:t>: Ensured that all appointments were automatically added to the admissions calendar, reducing the risk of double bookings or missed appointments. </a:t>
            </a:r>
          </a:p>
        </p:txBody>
      </p:sp>
      <p:sp>
        <p:nvSpPr>
          <p:cNvPr id="10" name="TextBox 10"/>
          <p:cNvSpPr txBox="1"/>
          <p:nvPr/>
        </p:nvSpPr>
        <p:spPr>
          <a:xfrm>
            <a:off x="551940" y="2454250"/>
            <a:ext cx="6533885" cy="634597"/>
          </a:xfrm>
          <a:prstGeom prst="rect">
            <a:avLst/>
          </a:prstGeom>
        </p:spPr>
        <p:txBody>
          <a:bodyPr lIns="0" tIns="0" rIns="0" bIns="0" rtlCol="0" anchor="t">
            <a:spAutoFit/>
          </a:bodyPr>
          <a:lstStyle/>
          <a:p>
            <a:pPr>
              <a:lnSpc>
                <a:spcPts val="1680"/>
              </a:lnSpc>
              <a:spcBef>
                <a:spcPct val="0"/>
              </a:spcBef>
            </a:pPr>
            <a:r>
              <a:rPr lang="en-US" sz="1200" b="1">
                <a:solidFill>
                  <a:srgbClr val="545454"/>
                </a:solidFill>
                <a:latin typeface="Cooper BT Bold"/>
                <a:ea typeface="Cooper BT Bold"/>
                <a:cs typeface="Cooper BT Bold"/>
                <a:sym typeface="Cooper BT Bold"/>
              </a:rPr>
              <a:t>Time Savings</a:t>
            </a:r>
            <a:r>
              <a:rPr lang="en-US" sz="1200">
                <a:solidFill>
                  <a:srgbClr val="545454"/>
                </a:solidFill>
                <a:latin typeface="Cooper BT Light"/>
                <a:ea typeface="Cooper BT Light"/>
                <a:cs typeface="Cooper BT Light"/>
                <a:sym typeface="Cooper BT Light"/>
              </a:rPr>
              <a:t>: In the initial roll out Calendly saved over 25 hours of staff time automating the scheduling process, during the busiest time of our admission cycle. This allowed staff to focus on more critical tasks. </a:t>
            </a:r>
          </a:p>
        </p:txBody>
      </p:sp>
      <p:sp>
        <p:nvSpPr>
          <p:cNvPr id="11" name="TextBox 11"/>
          <p:cNvSpPr txBox="1"/>
          <p:nvPr/>
        </p:nvSpPr>
        <p:spPr>
          <a:xfrm>
            <a:off x="551940" y="5326040"/>
            <a:ext cx="6379475" cy="634597"/>
          </a:xfrm>
          <a:prstGeom prst="rect">
            <a:avLst/>
          </a:prstGeom>
        </p:spPr>
        <p:txBody>
          <a:bodyPr lIns="0" tIns="0" rIns="0" bIns="0" rtlCol="0" anchor="t">
            <a:spAutoFit/>
          </a:bodyPr>
          <a:lstStyle/>
          <a:p>
            <a:pPr>
              <a:lnSpc>
                <a:spcPts val="1680"/>
              </a:lnSpc>
              <a:spcBef>
                <a:spcPct val="0"/>
              </a:spcBef>
            </a:pPr>
            <a:r>
              <a:rPr lang="en-US" sz="1200" b="1">
                <a:solidFill>
                  <a:srgbClr val="545454"/>
                </a:solidFill>
                <a:latin typeface="Cooper BT Bold"/>
                <a:ea typeface="Cooper BT Bold"/>
                <a:cs typeface="Cooper BT Bold"/>
                <a:sym typeface="Cooper BT Bold"/>
              </a:rPr>
              <a:t>Automated Reminders &amp; Follow-Ups</a:t>
            </a:r>
            <a:r>
              <a:rPr lang="en-US" sz="1200">
                <a:solidFill>
                  <a:srgbClr val="545454"/>
                </a:solidFill>
                <a:latin typeface="Cooper BT Light"/>
                <a:ea typeface="Cooper BT Light"/>
                <a:cs typeface="Cooper BT Light"/>
                <a:sym typeface="Cooper BT Light"/>
              </a:rPr>
              <a:t>: Calendly sends automated reminders before meetings and follow-up messages after a visit. This helped to reduce no-shows and ensured that new families received the information and support they need before having to ask. </a:t>
            </a:r>
          </a:p>
        </p:txBody>
      </p:sp>
      <p:sp>
        <p:nvSpPr>
          <p:cNvPr id="12" name="TextBox 12"/>
          <p:cNvSpPr txBox="1"/>
          <p:nvPr/>
        </p:nvSpPr>
        <p:spPr>
          <a:xfrm>
            <a:off x="551940" y="3617099"/>
            <a:ext cx="6379475" cy="634597"/>
          </a:xfrm>
          <a:prstGeom prst="rect">
            <a:avLst/>
          </a:prstGeom>
        </p:spPr>
        <p:txBody>
          <a:bodyPr lIns="0" tIns="0" rIns="0" bIns="0" rtlCol="0" anchor="t">
            <a:spAutoFit/>
          </a:bodyPr>
          <a:lstStyle/>
          <a:p>
            <a:pPr>
              <a:lnSpc>
                <a:spcPts val="1680"/>
              </a:lnSpc>
              <a:spcBef>
                <a:spcPct val="0"/>
              </a:spcBef>
            </a:pPr>
            <a:r>
              <a:rPr lang="en-US" sz="1200" b="1">
                <a:solidFill>
                  <a:srgbClr val="545454"/>
                </a:solidFill>
                <a:latin typeface="Cooper BT Bold"/>
                <a:ea typeface="Cooper BT Bold"/>
                <a:cs typeface="Cooper BT Bold"/>
                <a:sym typeface="Cooper BT Bold"/>
              </a:rPr>
              <a:t>Customized Booking Page</a:t>
            </a:r>
            <a:r>
              <a:rPr lang="en-US" sz="1200">
                <a:solidFill>
                  <a:srgbClr val="545454"/>
                </a:solidFill>
                <a:latin typeface="Cooper BT Light"/>
                <a:ea typeface="Cooper BT Light"/>
                <a:cs typeface="Cooper BT Light"/>
                <a:sym typeface="Cooper BT Light"/>
              </a:rPr>
              <a:t>: Provides customize booking pages to gather necessary information from prospects beforehand.  Combined with FACTS SIS this allowed us to prepare a more personalized and effective visit for new families. </a:t>
            </a:r>
          </a:p>
        </p:txBody>
      </p:sp>
      <p:sp>
        <p:nvSpPr>
          <p:cNvPr id="13" name="TextBox 13"/>
          <p:cNvSpPr txBox="1"/>
          <p:nvPr/>
        </p:nvSpPr>
        <p:spPr>
          <a:xfrm>
            <a:off x="551940" y="4365920"/>
            <a:ext cx="6533885" cy="852606"/>
          </a:xfrm>
          <a:prstGeom prst="rect">
            <a:avLst/>
          </a:prstGeom>
        </p:spPr>
        <p:txBody>
          <a:bodyPr lIns="0" tIns="0" rIns="0" bIns="0" rtlCol="0" anchor="t">
            <a:spAutoFit/>
          </a:bodyPr>
          <a:lstStyle/>
          <a:p>
            <a:pPr>
              <a:lnSpc>
                <a:spcPts val="1680"/>
              </a:lnSpc>
              <a:spcBef>
                <a:spcPct val="0"/>
              </a:spcBef>
            </a:pPr>
            <a:r>
              <a:rPr lang="en-US" sz="1200">
                <a:solidFill>
                  <a:srgbClr val="545454"/>
                </a:solidFill>
                <a:latin typeface="Cooper BT Light"/>
                <a:ea typeface="Cooper BT Light"/>
                <a:cs typeface="Cooper BT Light"/>
                <a:sym typeface="Cooper BT Light"/>
              </a:rPr>
              <a:t>I</a:t>
            </a:r>
            <a:r>
              <a:rPr lang="en-US" sz="1200" b="1">
                <a:solidFill>
                  <a:srgbClr val="545454"/>
                </a:solidFill>
                <a:latin typeface="Cooper BT Bold"/>
                <a:ea typeface="Cooper BT Bold"/>
                <a:cs typeface="Cooper BT Bold"/>
                <a:sym typeface="Cooper BT Bold"/>
              </a:rPr>
              <a:t>ncreased Engagement</a:t>
            </a:r>
            <a:r>
              <a:rPr lang="en-US" sz="1200">
                <a:solidFill>
                  <a:srgbClr val="545454"/>
                </a:solidFill>
                <a:latin typeface="Cooper BT Light"/>
                <a:ea typeface="Cooper BT Light"/>
                <a:cs typeface="Cooper BT Light"/>
                <a:sym typeface="Cooper BT Light"/>
              </a:rPr>
              <a:t>: Calendly has contributed to a 58% engagement rate on traffic to our website, with high quality visitors who are more likely to visit our school and apply for admission.   The program helps to maintain regular touch points fostering stronger relationships with prospective families. </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2742605"/>
          </a:xfrm>
          <a:custGeom>
            <a:avLst/>
            <a:gdLst/>
            <a:ahLst/>
            <a:cxnLst/>
            <a:rect l="l" t="t" r="r" b="b"/>
            <a:pathLst>
              <a:path w="18288000" h="4113907">
                <a:moveTo>
                  <a:pt x="0" y="0"/>
                </a:moveTo>
                <a:lnTo>
                  <a:pt x="18288000" y="0"/>
                </a:lnTo>
                <a:lnTo>
                  <a:pt x="18288000" y="4113907"/>
                </a:lnTo>
                <a:lnTo>
                  <a:pt x="0" y="4113907"/>
                </a:lnTo>
                <a:lnTo>
                  <a:pt x="0" y="0"/>
                </a:lnTo>
                <a:close/>
              </a:path>
            </a:pathLst>
          </a:custGeom>
          <a:blipFill>
            <a:blip r:embed="rId2">
              <a:alphaModFix amt="91000"/>
            </a:blip>
            <a:stretch>
              <a:fillRect t="-80889" r="-1946" b="-121238"/>
            </a:stretch>
          </a:blipFill>
        </p:spPr>
        <p:txBody>
          <a:bodyPr/>
          <a:lstStyle/>
          <a:p>
            <a:endParaRPr lang="en-US" sz="1200"/>
          </a:p>
        </p:txBody>
      </p:sp>
      <p:sp>
        <p:nvSpPr>
          <p:cNvPr id="3" name="TextBox 3"/>
          <p:cNvSpPr txBox="1"/>
          <p:nvPr/>
        </p:nvSpPr>
        <p:spPr>
          <a:xfrm>
            <a:off x="175613" y="3013750"/>
            <a:ext cx="5517433" cy="540148"/>
          </a:xfrm>
          <a:prstGeom prst="rect">
            <a:avLst/>
          </a:prstGeom>
        </p:spPr>
        <p:txBody>
          <a:bodyPr lIns="0" tIns="0" rIns="0" bIns="0" rtlCol="0" anchor="t">
            <a:spAutoFit/>
          </a:bodyPr>
          <a:lstStyle/>
          <a:p>
            <a:pPr>
              <a:lnSpc>
                <a:spcPts val="4200"/>
              </a:lnSpc>
              <a:spcBef>
                <a:spcPct val="0"/>
              </a:spcBef>
            </a:pPr>
            <a:r>
              <a:rPr lang="en-US" sz="4666" b="1">
                <a:solidFill>
                  <a:srgbClr val="545454"/>
                </a:solidFill>
                <a:latin typeface="Open Sans 2 Bold"/>
                <a:ea typeface="Open Sans 2 Bold"/>
                <a:cs typeface="Open Sans 2 Bold"/>
                <a:sym typeface="Open Sans 2 Bold"/>
              </a:rPr>
              <a:t> Brainstorm Ideas</a:t>
            </a:r>
          </a:p>
        </p:txBody>
      </p:sp>
      <p:sp>
        <p:nvSpPr>
          <p:cNvPr id="4" name="TextBox 4"/>
          <p:cNvSpPr txBox="1"/>
          <p:nvPr/>
        </p:nvSpPr>
        <p:spPr>
          <a:xfrm>
            <a:off x="338089" y="3678596"/>
            <a:ext cx="11279843" cy="971420"/>
          </a:xfrm>
          <a:prstGeom prst="rect">
            <a:avLst/>
          </a:prstGeom>
        </p:spPr>
        <p:txBody>
          <a:bodyPr lIns="0" tIns="0" rIns="0" bIns="0" rtlCol="0" anchor="t">
            <a:spAutoFit/>
          </a:bodyPr>
          <a:lstStyle/>
          <a:p>
            <a:pPr>
              <a:lnSpc>
                <a:spcPts val="2613"/>
              </a:lnSpc>
            </a:pPr>
            <a:r>
              <a:rPr lang="en-US" sz="1866">
                <a:solidFill>
                  <a:srgbClr val="545454"/>
                </a:solidFill>
                <a:latin typeface="Cooper BT Light"/>
                <a:ea typeface="Cooper BT Light"/>
                <a:cs typeface="Cooper BT Light"/>
                <a:sym typeface="Cooper BT Light"/>
              </a:rPr>
              <a:t>Calendly can be a fantastic tool for schools &amp; churches to streamline their scheduling and improve communication. Here are some ideas to use Calendly:</a:t>
            </a:r>
          </a:p>
          <a:p>
            <a:pPr>
              <a:lnSpc>
                <a:spcPts val="2613"/>
              </a:lnSpc>
              <a:spcBef>
                <a:spcPct val="0"/>
              </a:spcBef>
            </a:pPr>
            <a:endParaRPr lang="en-US" sz="1866">
              <a:solidFill>
                <a:srgbClr val="545454"/>
              </a:solidFill>
              <a:latin typeface="Cooper BT Light"/>
              <a:ea typeface="Cooper BT Light"/>
              <a:cs typeface="Cooper BT Light"/>
              <a:sym typeface="Cooper BT Light"/>
            </a:endParaRPr>
          </a:p>
        </p:txBody>
      </p:sp>
      <p:sp>
        <p:nvSpPr>
          <p:cNvPr id="5" name="TextBox 5"/>
          <p:cNvSpPr txBox="1"/>
          <p:nvPr/>
        </p:nvSpPr>
        <p:spPr>
          <a:xfrm>
            <a:off x="270521" y="4521871"/>
            <a:ext cx="11347411" cy="1668918"/>
          </a:xfrm>
          <a:prstGeom prst="rect">
            <a:avLst/>
          </a:prstGeom>
        </p:spPr>
        <p:txBody>
          <a:bodyPr lIns="0" tIns="0" rIns="0" bIns="0" rtlCol="0" anchor="t">
            <a:spAutoFit/>
          </a:bodyPr>
          <a:lstStyle/>
          <a:p>
            <a:pPr marL="345457" lvl="1" indent="-172729">
              <a:lnSpc>
                <a:spcPts val="2239"/>
              </a:lnSpc>
              <a:buFont typeface="Arial"/>
              <a:buChar char="•"/>
            </a:pPr>
            <a:r>
              <a:rPr lang="en-US" sz="1600">
                <a:solidFill>
                  <a:srgbClr val="545454"/>
                </a:solidFill>
                <a:latin typeface="Cooper BT Light"/>
                <a:ea typeface="Cooper BT Light"/>
                <a:cs typeface="Cooper BT Light"/>
                <a:sym typeface="Cooper BT Light"/>
              </a:rPr>
              <a:t>Shadow Days: Schedule prospect student visits.   </a:t>
            </a:r>
          </a:p>
          <a:p>
            <a:pPr marL="345457" lvl="1" indent="-172729">
              <a:lnSpc>
                <a:spcPts val="2239"/>
              </a:lnSpc>
              <a:buFont typeface="Arial"/>
              <a:buChar char="•"/>
            </a:pPr>
            <a:r>
              <a:rPr lang="en-US" sz="1600">
                <a:solidFill>
                  <a:srgbClr val="545454"/>
                </a:solidFill>
                <a:latin typeface="Cooper BT Light"/>
                <a:ea typeface="Cooper BT Light"/>
                <a:cs typeface="Cooper BT Light"/>
                <a:sym typeface="Cooper BT Light"/>
              </a:rPr>
              <a:t>Facility Booking: Meeting rooms, or parish hall.</a:t>
            </a:r>
          </a:p>
          <a:p>
            <a:pPr marL="345457" lvl="1" indent="-172729">
              <a:lnSpc>
                <a:spcPts val="2239"/>
              </a:lnSpc>
              <a:buFont typeface="Arial"/>
              <a:buChar char="•"/>
            </a:pPr>
            <a:r>
              <a:rPr lang="en-US" sz="1600">
                <a:solidFill>
                  <a:srgbClr val="545454"/>
                </a:solidFill>
                <a:latin typeface="Cooper BT Light"/>
                <a:ea typeface="Cooper BT Light"/>
                <a:cs typeface="Cooper BT Light"/>
                <a:sym typeface="Cooper BT Light"/>
              </a:rPr>
              <a:t>Student Advising: Schedule meetings with Guidance counselors, orientation sessions. </a:t>
            </a:r>
          </a:p>
          <a:p>
            <a:pPr marL="345457" lvl="1" indent="-172729">
              <a:lnSpc>
                <a:spcPts val="2239"/>
              </a:lnSpc>
              <a:buFont typeface="Arial"/>
              <a:buChar char="•"/>
            </a:pPr>
            <a:r>
              <a:rPr lang="en-US" sz="1600">
                <a:solidFill>
                  <a:srgbClr val="545454"/>
                </a:solidFill>
                <a:latin typeface="Cooper BT Light"/>
                <a:ea typeface="Cooper BT Light"/>
                <a:cs typeface="Cooper BT Light"/>
                <a:sym typeface="Cooper BT Light"/>
              </a:rPr>
              <a:t>Classes &amp; Workshops: Bible studies, sacrament preparation, or workshops.</a:t>
            </a:r>
          </a:p>
          <a:p>
            <a:pPr marL="345457" lvl="1" indent="-172729">
              <a:lnSpc>
                <a:spcPts val="2239"/>
              </a:lnSpc>
              <a:buFont typeface="Arial"/>
              <a:buChar char="•"/>
            </a:pPr>
            <a:r>
              <a:rPr lang="en-US" sz="1600">
                <a:solidFill>
                  <a:srgbClr val="545454"/>
                </a:solidFill>
                <a:latin typeface="Cooper BT Light"/>
                <a:ea typeface="Cooper BT Light"/>
                <a:cs typeface="Cooper BT Light"/>
                <a:sym typeface="Cooper BT Light"/>
              </a:rPr>
              <a:t>Financial Aid Meetings: Schedule meetings to review FACTS Grant &amp; Aid applications.</a:t>
            </a:r>
          </a:p>
          <a:p>
            <a:pPr marL="345457" lvl="1" indent="-172729">
              <a:lnSpc>
                <a:spcPts val="2239"/>
              </a:lnSpc>
              <a:buFont typeface="Arial"/>
              <a:buChar char="•"/>
            </a:pPr>
            <a:r>
              <a:rPr lang="en-US" sz="1600">
                <a:solidFill>
                  <a:srgbClr val="545454"/>
                </a:solidFill>
                <a:latin typeface="Cooper BT Light"/>
                <a:ea typeface="Cooper BT Light"/>
                <a:cs typeface="Cooper BT Light"/>
                <a:sym typeface="Cooper BT Light"/>
              </a:rPr>
              <a:t>Scheduling for Mass Intentions:  Set up a Google calendar for mass intentions and link it to Calendly.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14375" y="5784424"/>
            <a:ext cx="1777093" cy="775552"/>
          </a:xfrm>
          <a:custGeom>
            <a:avLst/>
            <a:gdLst/>
            <a:ahLst/>
            <a:cxnLst/>
            <a:rect l="l" t="t" r="r" b="b"/>
            <a:pathLst>
              <a:path w="2665639" h="1163328">
                <a:moveTo>
                  <a:pt x="0" y="0"/>
                </a:moveTo>
                <a:lnTo>
                  <a:pt x="2665639" y="0"/>
                </a:lnTo>
                <a:lnTo>
                  <a:pt x="2665639" y="1163328"/>
                </a:lnTo>
                <a:lnTo>
                  <a:pt x="0" y="1163328"/>
                </a:lnTo>
                <a:lnTo>
                  <a:pt x="0" y="0"/>
                </a:lnTo>
                <a:close/>
              </a:path>
            </a:pathLst>
          </a:custGeom>
          <a:blipFill>
            <a:blip r:embed="rId2">
              <a:extLst>
                <a:ext uri="{96DAC541-7B7A-43D3-8B79-37D633B846F1}">
                  <asvg:svgBlip xmlns:asvg="http://schemas.microsoft.com/office/drawing/2016/SVG/main" r:embed="rId3"/>
                </a:ext>
              </a:extLst>
            </a:blip>
            <a:stretch>
              <a:fillRect l="-24929" b="-56663"/>
            </a:stretch>
          </a:blipFill>
        </p:spPr>
        <p:txBody>
          <a:bodyPr/>
          <a:lstStyle/>
          <a:p>
            <a:endParaRPr lang="en-US" sz="1200"/>
          </a:p>
        </p:txBody>
      </p:sp>
      <p:grpSp>
        <p:nvGrpSpPr>
          <p:cNvPr id="3" name="Group 3"/>
          <p:cNvGrpSpPr/>
          <p:nvPr/>
        </p:nvGrpSpPr>
        <p:grpSpPr>
          <a:xfrm>
            <a:off x="7227557" y="2322402"/>
            <a:ext cx="4145629" cy="4145629"/>
            <a:chOff x="0" y="0"/>
            <a:chExt cx="8291257" cy="8291257"/>
          </a:xfrm>
        </p:grpSpPr>
        <p:sp>
          <p:nvSpPr>
            <p:cNvPr id="4" name="Freeform 4"/>
            <p:cNvSpPr/>
            <p:nvPr/>
          </p:nvSpPr>
          <p:spPr>
            <a:xfrm>
              <a:off x="0" y="0"/>
              <a:ext cx="8291257" cy="8291257"/>
            </a:xfrm>
            <a:custGeom>
              <a:avLst/>
              <a:gdLst/>
              <a:ahLst/>
              <a:cxnLst/>
              <a:rect l="l" t="t" r="r" b="b"/>
              <a:pathLst>
                <a:path w="8291257" h="8291257">
                  <a:moveTo>
                    <a:pt x="0" y="0"/>
                  </a:moveTo>
                  <a:lnTo>
                    <a:pt x="8291257" y="0"/>
                  </a:lnTo>
                  <a:lnTo>
                    <a:pt x="8291257" y="8291257"/>
                  </a:lnTo>
                  <a:lnTo>
                    <a:pt x="0" y="829125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sz="1200"/>
            </a:p>
          </p:txBody>
        </p:sp>
      </p:grpSp>
      <p:sp>
        <p:nvSpPr>
          <p:cNvPr id="5" name="Freeform 5"/>
          <p:cNvSpPr/>
          <p:nvPr/>
        </p:nvSpPr>
        <p:spPr>
          <a:xfrm>
            <a:off x="7284292" y="605600"/>
            <a:ext cx="3940215" cy="1787873"/>
          </a:xfrm>
          <a:custGeom>
            <a:avLst/>
            <a:gdLst/>
            <a:ahLst/>
            <a:cxnLst/>
            <a:rect l="l" t="t" r="r" b="b"/>
            <a:pathLst>
              <a:path w="5910323" h="2681809">
                <a:moveTo>
                  <a:pt x="0" y="0"/>
                </a:moveTo>
                <a:lnTo>
                  <a:pt x="5910323" y="0"/>
                </a:lnTo>
                <a:lnTo>
                  <a:pt x="5910323" y="2681809"/>
                </a:lnTo>
                <a:lnTo>
                  <a:pt x="0" y="268180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sz="1200"/>
          </a:p>
        </p:txBody>
      </p:sp>
      <p:sp>
        <p:nvSpPr>
          <p:cNvPr id="6" name="TextBox 6"/>
          <p:cNvSpPr txBox="1"/>
          <p:nvPr/>
        </p:nvSpPr>
        <p:spPr>
          <a:xfrm>
            <a:off x="1005568" y="1502878"/>
            <a:ext cx="5462047" cy="3873753"/>
          </a:xfrm>
          <a:prstGeom prst="rect">
            <a:avLst/>
          </a:prstGeom>
        </p:spPr>
        <p:txBody>
          <a:bodyPr lIns="0" tIns="0" rIns="0" bIns="0" rtlCol="0" anchor="t">
            <a:spAutoFit/>
          </a:bodyPr>
          <a:lstStyle/>
          <a:p>
            <a:pPr marL="433685" lvl="1" indent="-216842">
              <a:lnSpc>
                <a:spcPts val="3374"/>
              </a:lnSpc>
              <a:buFont typeface="Arial"/>
              <a:buChar char="•"/>
            </a:pPr>
            <a:r>
              <a:rPr lang="en-US" sz="2008">
                <a:solidFill>
                  <a:srgbClr val="545454"/>
                </a:solidFill>
                <a:latin typeface="Cooper BT Light"/>
                <a:ea typeface="Cooper BT Light"/>
                <a:cs typeface="Cooper BT Light"/>
                <a:sym typeface="Cooper BT Light"/>
              </a:rPr>
              <a:t>Basic feature is FREE!</a:t>
            </a:r>
          </a:p>
          <a:p>
            <a:pPr marL="433685" lvl="1" indent="-216842">
              <a:lnSpc>
                <a:spcPts val="3374"/>
              </a:lnSpc>
              <a:buFont typeface="Arial"/>
              <a:buChar char="•"/>
            </a:pPr>
            <a:r>
              <a:rPr lang="en-US" sz="2008">
                <a:solidFill>
                  <a:srgbClr val="545454"/>
                </a:solidFill>
                <a:latin typeface="Cooper BT Light"/>
                <a:ea typeface="Cooper BT Light"/>
                <a:cs typeface="Cooper BT Light"/>
                <a:sym typeface="Cooper BT Light"/>
              </a:rPr>
              <a:t>One event type with unlimited meetings</a:t>
            </a:r>
          </a:p>
          <a:p>
            <a:pPr marL="433685" lvl="1" indent="-216842">
              <a:lnSpc>
                <a:spcPts val="3374"/>
              </a:lnSpc>
              <a:buFont typeface="Arial"/>
              <a:buChar char="•"/>
            </a:pPr>
            <a:r>
              <a:rPr lang="en-US" sz="2008">
                <a:solidFill>
                  <a:srgbClr val="545454"/>
                </a:solidFill>
                <a:latin typeface="Cooper BT Light"/>
                <a:ea typeface="Cooper BT Light"/>
                <a:cs typeface="Cooper BT Light"/>
                <a:sym typeface="Cooper BT Light"/>
              </a:rPr>
              <a:t>Connect one calendar</a:t>
            </a:r>
          </a:p>
          <a:p>
            <a:pPr marL="433685" lvl="1" indent="-216842">
              <a:lnSpc>
                <a:spcPts val="3374"/>
              </a:lnSpc>
              <a:buFont typeface="Arial"/>
              <a:buChar char="•"/>
            </a:pPr>
            <a:r>
              <a:rPr lang="en-US" sz="2008">
                <a:solidFill>
                  <a:srgbClr val="545454"/>
                </a:solidFill>
                <a:latin typeface="Cooper BT Light"/>
                <a:ea typeface="Cooper BT Light"/>
                <a:cs typeface="Cooper BT Light"/>
                <a:sym typeface="Cooper BT Light"/>
              </a:rPr>
              <a:t>Customized booking page and link</a:t>
            </a:r>
          </a:p>
          <a:p>
            <a:pPr marL="433685" lvl="1" indent="-216842">
              <a:lnSpc>
                <a:spcPts val="3374"/>
              </a:lnSpc>
              <a:buFont typeface="Arial"/>
              <a:buChar char="•"/>
            </a:pPr>
            <a:r>
              <a:rPr lang="en-US" sz="2008">
                <a:solidFill>
                  <a:srgbClr val="545454"/>
                </a:solidFill>
                <a:latin typeface="Cooper BT Light"/>
                <a:ea typeface="Cooper BT Light"/>
                <a:cs typeface="Cooper BT Light"/>
                <a:sym typeface="Cooper BT Light"/>
              </a:rPr>
              <a:t>Confirmation emails</a:t>
            </a:r>
          </a:p>
          <a:p>
            <a:pPr marL="433685" lvl="1" indent="-216842">
              <a:lnSpc>
                <a:spcPts val="3374"/>
              </a:lnSpc>
              <a:buFont typeface="Arial"/>
              <a:buChar char="•"/>
            </a:pPr>
            <a:r>
              <a:rPr lang="en-US" sz="2008">
                <a:solidFill>
                  <a:srgbClr val="545454"/>
                </a:solidFill>
                <a:latin typeface="Cooper BT Light"/>
                <a:ea typeface="Cooper BT Light"/>
                <a:cs typeface="Cooper BT Light"/>
                <a:sym typeface="Cooper BT Light"/>
              </a:rPr>
              <a:t>Standard version is $10 per month</a:t>
            </a:r>
          </a:p>
          <a:p>
            <a:pPr marL="867369" lvl="2" indent="-289123">
              <a:lnSpc>
                <a:spcPts val="3374"/>
              </a:lnSpc>
              <a:buFont typeface="Arial"/>
              <a:buChar char="⚬"/>
            </a:pPr>
            <a:r>
              <a:rPr lang="en-US" sz="2008">
                <a:solidFill>
                  <a:srgbClr val="545454"/>
                </a:solidFill>
                <a:latin typeface="Cooper BT Light"/>
                <a:ea typeface="Cooper BT Light"/>
                <a:cs typeface="Cooper BT Light"/>
                <a:sym typeface="Cooper BT Light"/>
              </a:rPr>
              <a:t>Unlimited event types</a:t>
            </a:r>
          </a:p>
          <a:p>
            <a:pPr marL="867369" lvl="2" indent="-289123">
              <a:lnSpc>
                <a:spcPts val="3374"/>
              </a:lnSpc>
              <a:buFont typeface="Arial"/>
              <a:buChar char="⚬"/>
            </a:pPr>
            <a:r>
              <a:rPr lang="en-US" sz="2008">
                <a:solidFill>
                  <a:srgbClr val="545454"/>
                </a:solidFill>
                <a:latin typeface="Cooper BT Light"/>
                <a:ea typeface="Cooper BT Light"/>
                <a:cs typeface="Cooper BT Light"/>
                <a:sym typeface="Cooper BT Light"/>
              </a:rPr>
              <a:t>Automate reminders</a:t>
            </a:r>
          </a:p>
          <a:p>
            <a:pPr marL="867369" lvl="2" indent="-289123">
              <a:lnSpc>
                <a:spcPts val="3374"/>
              </a:lnSpc>
              <a:buFont typeface="Arial"/>
              <a:buChar char="⚬"/>
            </a:pPr>
            <a:r>
              <a:rPr lang="en-US" sz="2008">
                <a:solidFill>
                  <a:srgbClr val="545454"/>
                </a:solidFill>
                <a:latin typeface="Cooper BT Light"/>
                <a:ea typeface="Cooper BT Light"/>
                <a:cs typeface="Cooper BT Light"/>
                <a:sym typeface="Cooper BT Light"/>
              </a:rPr>
              <a:t>View analytics</a:t>
            </a:r>
          </a:p>
        </p:txBody>
      </p:sp>
      <p:sp>
        <p:nvSpPr>
          <p:cNvPr id="7" name="TextBox 7"/>
          <p:cNvSpPr txBox="1"/>
          <p:nvPr/>
        </p:nvSpPr>
        <p:spPr>
          <a:xfrm>
            <a:off x="901013" y="708823"/>
            <a:ext cx="5292340" cy="512961"/>
          </a:xfrm>
          <a:prstGeom prst="rect">
            <a:avLst/>
          </a:prstGeom>
        </p:spPr>
        <p:txBody>
          <a:bodyPr lIns="0" tIns="0" rIns="0" bIns="0" rtlCol="0" anchor="t">
            <a:spAutoFit/>
          </a:bodyPr>
          <a:lstStyle/>
          <a:p>
            <a:pPr algn="ctr">
              <a:lnSpc>
                <a:spcPts val="4000"/>
              </a:lnSpc>
            </a:pPr>
            <a:r>
              <a:rPr lang="en-US" sz="4000" b="1" spc="80">
                <a:solidFill>
                  <a:srgbClr val="545454"/>
                </a:solidFill>
                <a:latin typeface="Mont Bold"/>
                <a:ea typeface="Mont Bold"/>
                <a:cs typeface="Mont Bold"/>
                <a:sym typeface="Mont Bold"/>
              </a:rPr>
              <a:t>GETTING STARTED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901EE4C-3781-846B-0BEB-C80CD28778E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11FDBF4-B72C-ACBB-2A7C-78E59BDD89D8}"/>
              </a:ext>
            </a:extLst>
          </p:cNvPr>
          <p:cNvSpPr>
            <a:spLocks noGrp="1"/>
          </p:cNvSpPr>
          <p:nvPr>
            <p:ph type="title"/>
          </p:nvPr>
        </p:nvSpPr>
        <p:spPr>
          <a:xfrm>
            <a:off x="1024128" y="585216"/>
            <a:ext cx="9720072" cy="1499616"/>
          </a:xfrm>
        </p:spPr>
        <p:txBody>
          <a:bodyPr vert="horz" lIns="91440" tIns="45720" rIns="91440" bIns="45720" rtlCol="0">
            <a:normAutofit/>
          </a:bodyPr>
          <a:lstStyle/>
          <a:p>
            <a:r>
              <a:rPr lang="en-US" spc="200" dirty="0"/>
              <a:t>Stephany lang – </a:t>
            </a:r>
            <a:br>
              <a:rPr lang="en-US" spc="200" dirty="0"/>
            </a:br>
            <a:r>
              <a:rPr lang="en-US" spc="200" dirty="0"/>
              <a:t>St. Vincent Ferrer school</a:t>
            </a:r>
          </a:p>
        </p:txBody>
      </p:sp>
      <p:graphicFrame>
        <p:nvGraphicFramePr>
          <p:cNvPr id="24" name="Content Placeholder 2">
            <a:extLst>
              <a:ext uri="{FF2B5EF4-FFF2-40B4-BE49-F238E27FC236}">
                <a16:creationId xmlns:a16="http://schemas.microsoft.com/office/drawing/2014/main" id="{59E4A6A5-153C-388F-72D5-537568ADB4E1}"/>
              </a:ext>
            </a:extLst>
          </p:cNvPr>
          <p:cNvGraphicFramePr>
            <a:graphicFrameLocks noGrp="1"/>
          </p:cNvGraphicFramePr>
          <p:nvPr>
            <p:ph idx="1"/>
            <p:extLst>
              <p:ext uri="{D42A27DB-BD31-4B8C-83A1-F6EECF244321}">
                <p14:modId xmlns:p14="http://schemas.microsoft.com/office/powerpoint/2010/main" val="1841729020"/>
              </p:ext>
            </p:extLst>
          </p:nvPr>
        </p:nvGraphicFramePr>
        <p:xfrm>
          <a:off x="1023937" y="2555193"/>
          <a:ext cx="10239419" cy="37535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398337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4AAD"/>
        </a:solidFill>
        <a:effectLst/>
      </p:bgPr>
    </p:bg>
    <p:spTree>
      <p:nvGrpSpPr>
        <p:cNvPr id="1" name=""/>
        <p:cNvGrpSpPr/>
        <p:nvPr/>
      </p:nvGrpSpPr>
      <p:grpSpPr>
        <a:xfrm>
          <a:off x="0" y="0"/>
          <a:ext cx="0" cy="0"/>
          <a:chOff x="0" y="0"/>
          <a:chExt cx="0" cy="0"/>
        </a:xfrm>
      </p:grpSpPr>
      <p:sp>
        <p:nvSpPr>
          <p:cNvPr id="2" name="TextBox 2"/>
          <p:cNvSpPr txBox="1"/>
          <p:nvPr/>
        </p:nvSpPr>
        <p:spPr>
          <a:xfrm>
            <a:off x="685801" y="952500"/>
            <a:ext cx="9763815" cy="2183868"/>
          </a:xfrm>
          <a:prstGeom prst="rect">
            <a:avLst/>
          </a:prstGeom>
        </p:spPr>
        <p:txBody>
          <a:bodyPr lIns="0" tIns="0" rIns="0" bIns="0" rtlCol="0" anchor="t">
            <a:spAutoFit/>
          </a:bodyPr>
          <a:lstStyle/>
          <a:p>
            <a:pPr>
              <a:lnSpc>
                <a:spcPts val="8519"/>
              </a:lnSpc>
            </a:pPr>
            <a:r>
              <a:rPr lang="en-US" sz="9466" i="1">
                <a:solidFill>
                  <a:srgbClr val="FFDE59"/>
                </a:solidFill>
                <a:latin typeface="Crimson Pro Italics"/>
                <a:ea typeface="Crimson Pro Italics"/>
                <a:cs typeface="Crimson Pro Italics"/>
                <a:sym typeface="Crimson Pro Italics"/>
              </a:rPr>
              <a:t>Social Media and Digital Marketing</a:t>
            </a:r>
          </a:p>
        </p:txBody>
      </p:sp>
      <p:grpSp>
        <p:nvGrpSpPr>
          <p:cNvPr id="3" name="Group 3"/>
          <p:cNvGrpSpPr/>
          <p:nvPr/>
        </p:nvGrpSpPr>
        <p:grpSpPr>
          <a:xfrm>
            <a:off x="0" y="4119255"/>
            <a:ext cx="31750" cy="2738745"/>
            <a:chOff x="0" y="0"/>
            <a:chExt cx="18022" cy="1554558"/>
          </a:xfrm>
        </p:grpSpPr>
        <p:sp>
          <p:nvSpPr>
            <p:cNvPr id="4" name="Freeform 4"/>
            <p:cNvSpPr/>
            <p:nvPr/>
          </p:nvSpPr>
          <p:spPr>
            <a:xfrm>
              <a:off x="0" y="0"/>
              <a:ext cx="18022" cy="1554558"/>
            </a:xfrm>
            <a:custGeom>
              <a:avLst/>
              <a:gdLst/>
              <a:ahLst/>
              <a:cxnLst/>
              <a:rect l="l" t="t" r="r" b="b"/>
              <a:pathLst>
                <a:path w="18022" h="1554558">
                  <a:moveTo>
                    <a:pt x="0" y="0"/>
                  </a:moveTo>
                  <a:lnTo>
                    <a:pt x="18022" y="0"/>
                  </a:lnTo>
                  <a:lnTo>
                    <a:pt x="18022" y="1554558"/>
                  </a:lnTo>
                  <a:lnTo>
                    <a:pt x="0" y="1554558"/>
                  </a:lnTo>
                  <a:close/>
                </a:path>
              </a:pathLst>
            </a:custGeom>
            <a:solidFill>
              <a:srgbClr val="000000">
                <a:alpha val="0"/>
              </a:srgbClr>
            </a:solidFill>
          </p:spPr>
          <p:txBody>
            <a:bodyPr/>
            <a:lstStyle/>
            <a:p>
              <a:endParaRPr lang="en-US" sz="1200"/>
            </a:p>
          </p:txBody>
        </p:sp>
        <p:sp>
          <p:nvSpPr>
            <p:cNvPr id="5" name="TextBox 5"/>
            <p:cNvSpPr txBox="1"/>
            <p:nvPr/>
          </p:nvSpPr>
          <p:spPr>
            <a:xfrm>
              <a:off x="0" y="9525"/>
              <a:ext cx="18022" cy="1545033"/>
            </a:xfrm>
            <a:prstGeom prst="rect">
              <a:avLst/>
            </a:prstGeom>
          </p:spPr>
          <p:txBody>
            <a:bodyPr lIns="33867" tIns="33867" rIns="33867" bIns="33867" rtlCol="0" anchor="ctr"/>
            <a:lstStyle/>
            <a:p>
              <a:pPr algn="ctr">
                <a:lnSpc>
                  <a:spcPts val="1440"/>
                </a:lnSpc>
              </a:pPr>
              <a:endParaRPr sz="1200"/>
            </a:p>
          </p:txBody>
        </p:sp>
      </p:grpSp>
      <p:grpSp>
        <p:nvGrpSpPr>
          <p:cNvPr id="6" name="Group 6"/>
          <p:cNvGrpSpPr/>
          <p:nvPr/>
        </p:nvGrpSpPr>
        <p:grpSpPr>
          <a:xfrm>
            <a:off x="6408105" y="685800"/>
            <a:ext cx="451296" cy="451296"/>
            <a:chOff x="0" y="0"/>
            <a:chExt cx="6350000" cy="6350000"/>
          </a:xfrm>
        </p:grpSpPr>
        <p:sp>
          <p:nvSpPr>
            <p:cNvPr id="7" name="Freeform 7"/>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000000">
                <a:alpha val="0"/>
              </a:srgbClr>
            </a:solidFill>
          </p:spPr>
          <p:txBody>
            <a:bodyPr/>
            <a:lstStyle/>
            <a:p>
              <a:endParaRPr lang="en-US" sz="1200"/>
            </a:p>
          </p:txBody>
        </p:sp>
      </p:grpSp>
      <p:sp>
        <p:nvSpPr>
          <p:cNvPr id="8" name="Freeform 8"/>
          <p:cNvSpPr/>
          <p:nvPr/>
        </p:nvSpPr>
        <p:spPr>
          <a:xfrm>
            <a:off x="9107162" y="4114800"/>
            <a:ext cx="2684907" cy="2743200"/>
          </a:xfrm>
          <a:custGeom>
            <a:avLst/>
            <a:gdLst/>
            <a:ahLst/>
            <a:cxnLst/>
            <a:rect l="l" t="t" r="r" b="b"/>
            <a:pathLst>
              <a:path w="4027360" h="4114800">
                <a:moveTo>
                  <a:pt x="0" y="0"/>
                </a:moveTo>
                <a:lnTo>
                  <a:pt x="4027360" y="0"/>
                </a:lnTo>
                <a:lnTo>
                  <a:pt x="402736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200"/>
          </a:p>
        </p:txBody>
      </p:sp>
      <p:sp>
        <p:nvSpPr>
          <p:cNvPr id="9" name="TextBox 9"/>
          <p:cNvSpPr txBox="1"/>
          <p:nvPr/>
        </p:nvSpPr>
        <p:spPr>
          <a:xfrm>
            <a:off x="685801" y="3679402"/>
            <a:ext cx="9763815" cy="320665"/>
          </a:xfrm>
          <a:prstGeom prst="rect">
            <a:avLst/>
          </a:prstGeom>
        </p:spPr>
        <p:txBody>
          <a:bodyPr lIns="0" tIns="0" rIns="0" bIns="0" rtlCol="0" anchor="t">
            <a:spAutoFit/>
          </a:bodyPr>
          <a:lstStyle/>
          <a:p>
            <a:pPr>
              <a:lnSpc>
                <a:spcPts val="2560"/>
              </a:lnSpc>
              <a:spcBef>
                <a:spcPct val="0"/>
              </a:spcBef>
            </a:pPr>
            <a:r>
              <a:rPr lang="en-US" sz="2133" spc="107">
                <a:solidFill>
                  <a:srgbClr val="FFDE59"/>
                </a:solidFill>
                <a:latin typeface="Open Sans"/>
                <a:ea typeface="Open Sans"/>
                <a:cs typeface="Open Sans"/>
                <a:sym typeface="Open Sans"/>
              </a:rPr>
              <a:t>Strategies for expanding online presence in the digital age</a:t>
            </a:r>
          </a:p>
        </p:txBody>
      </p:sp>
      <p:sp>
        <p:nvSpPr>
          <p:cNvPr id="10" name="TextBox 10"/>
          <p:cNvSpPr txBox="1"/>
          <p:nvPr/>
        </p:nvSpPr>
        <p:spPr>
          <a:xfrm>
            <a:off x="685800" y="5559599"/>
            <a:ext cx="2676079" cy="277512"/>
          </a:xfrm>
          <a:prstGeom prst="rect">
            <a:avLst/>
          </a:prstGeom>
        </p:spPr>
        <p:txBody>
          <a:bodyPr lIns="0" tIns="0" rIns="0" bIns="0" rtlCol="0" anchor="t">
            <a:spAutoFit/>
          </a:bodyPr>
          <a:lstStyle/>
          <a:p>
            <a:pPr algn="just">
              <a:lnSpc>
                <a:spcPts val="2400"/>
              </a:lnSpc>
              <a:spcBef>
                <a:spcPct val="0"/>
              </a:spcBef>
            </a:pPr>
            <a:r>
              <a:rPr lang="en-US" sz="1600" i="1" spc="-32">
                <a:solidFill>
                  <a:srgbClr val="FFFFFF"/>
                </a:solidFill>
                <a:latin typeface="Garet Italics"/>
                <a:ea typeface="Garet Italics"/>
                <a:cs typeface="Garet Italics"/>
                <a:sym typeface="Garet Italics"/>
              </a:rPr>
              <a:t>Stephanie Lang</a:t>
            </a:r>
          </a:p>
        </p:txBody>
      </p:sp>
      <p:sp>
        <p:nvSpPr>
          <p:cNvPr id="11" name="TextBox 11"/>
          <p:cNvSpPr txBox="1"/>
          <p:nvPr/>
        </p:nvSpPr>
        <p:spPr>
          <a:xfrm>
            <a:off x="685801" y="5831945"/>
            <a:ext cx="4350103" cy="585288"/>
          </a:xfrm>
          <a:prstGeom prst="rect">
            <a:avLst/>
          </a:prstGeom>
        </p:spPr>
        <p:txBody>
          <a:bodyPr lIns="0" tIns="0" rIns="0" bIns="0" rtlCol="0" anchor="t">
            <a:spAutoFit/>
          </a:bodyPr>
          <a:lstStyle/>
          <a:p>
            <a:pPr algn="just">
              <a:lnSpc>
                <a:spcPts val="2400"/>
              </a:lnSpc>
            </a:pPr>
            <a:r>
              <a:rPr lang="en-US" sz="1600" i="1">
                <a:solidFill>
                  <a:srgbClr val="FFFFFF"/>
                </a:solidFill>
                <a:latin typeface="Garet Italics"/>
                <a:ea typeface="Garet Italics"/>
                <a:cs typeface="Garet Italics"/>
                <a:sym typeface="Garet Italics"/>
              </a:rPr>
              <a:t>St. Vincent Ferrer School</a:t>
            </a:r>
          </a:p>
          <a:p>
            <a:pPr algn="just">
              <a:lnSpc>
                <a:spcPts val="2400"/>
              </a:lnSpc>
              <a:spcBef>
                <a:spcPct val="0"/>
              </a:spcBef>
            </a:pPr>
            <a:r>
              <a:rPr lang="en-US" sz="1600" i="1">
                <a:solidFill>
                  <a:srgbClr val="FFFFFF"/>
                </a:solidFill>
                <a:latin typeface="Garet Italics"/>
                <a:ea typeface="Garet Italics"/>
                <a:cs typeface="Garet Italics"/>
                <a:sym typeface="Garet Italics"/>
              </a:rPr>
              <a:t>Admissions &amp; Social Media Specialist</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4AAD"/>
        </a:solidFill>
        <a:effectLst/>
      </p:bgPr>
    </p:bg>
    <p:spTree>
      <p:nvGrpSpPr>
        <p:cNvPr id="1" name=""/>
        <p:cNvGrpSpPr/>
        <p:nvPr/>
      </p:nvGrpSpPr>
      <p:grpSpPr>
        <a:xfrm>
          <a:off x="0" y="0"/>
          <a:ext cx="0" cy="0"/>
          <a:chOff x="0" y="0"/>
          <a:chExt cx="0" cy="0"/>
        </a:xfrm>
      </p:grpSpPr>
      <p:sp>
        <p:nvSpPr>
          <p:cNvPr id="2" name="TextBox 2"/>
          <p:cNvSpPr txBox="1"/>
          <p:nvPr/>
        </p:nvSpPr>
        <p:spPr>
          <a:xfrm>
            <a:off x="692150" y="1375710"/>
            <a:ext cx="10703895" cy="769441"/>
          </a:xfrm>
          <a:prstGeom prst="rect">
            <a:avLst/>
          </a:prstGeom>
        </p:spPr>
        <p:txBody>
          <a:bodyPr lIns="0" tIns="0" rIns="0" bIns="0" rtlCol="0" anchor="t">
            <a:spAutoFit/>
          </a:bodyPr>
          <a:lstStyle/>
          <a:p>
            <a:pPr>
              <a:lnSpc>
                <a:spcPts val="6000"/>
              </a:lnSpc>
              <a:spcBef>
                <a:spcPct val="0"/>
              </a:spcBef>
            </a:pPr>
            <a:r>
              <a:rPr lang="en-US" sz="6000">
                <a:solidFill>
                  <a:srgbClr val="FFDE59"/>
                </a:solidFill>
                <a:latin typeface="Crimson Pro"/>
                <a:ea typeface="Crimson Pro"/>
                <a:cs typeface="Crimson Pro"/>
                <a:sym typeface="Crimson Pro"/>
              </a:rPr>
              <a:t>Key topics: </a:t>
            </a:r>
          </a:p>
        </p:txBody>
      </p:sp>
      <p:sp>
        <p:nvSpPr>
          <p:cNvPr id="3" name="TextBox 3"/>
          <p:cNvSpPr txBox="1"/>
          <p:nvPr/>
        </p:nvSpPr>
        <p:spPr>
          <a:xfrm>
            <a:off x="928585" y="3600450"/>
            <a:ext cx="1240171" cy="1231106"/>
          </a:xfrm>
          <a:prstGeom prst="rect">
            <a:avLst/>
          </a:prstGeom>
        </p:spPr>
        <p:txBody>
          <a:bodyPr lIns="0" tIns="0" rIns="0" bIns="0" rtlCol="0" anchor="t">
            <a:spAutoFit/>
          </a:bodyPr>
          <a:lstStyle/>
          <a:p>
            <a:pPr>
              <a:lnSpc>
                <a:spcPts val="9600"/>
              </a:lnSpc>
              <a:spcBef>
                <a:spcPct val="0"/>
              </a:spcBef>
            </a:pPr>
            <a:r>
              <a:rPr lang="en-US" sz="9600">
                <a:solidFill>
                  <a:srgbClr val="FFDE59"/>
                </a:solidFill>
                <a:latin typeface="Crimson Pro"/>
                <a:ea typeface="Crimson Pro"/>
                <a:cs typeface="Crimson Pro"/>
                <a:sym typeface="Crimson Pro"/>
              </a:rPr>
              <a:t>1.</a:t>
            </a:r>
          </a:p>
        </p:txBody>
      </p:sp>
      <p:sp>
        <p:nvSpPr>
          <p:cNvPr id="4" name="TextBox 4"/>
          <p:cNvSpPr txBox="1"/>
          <p:nvPr/>
        </p:nvSpPr>
        <p:spPr>
          <a:xfrm>
            <a:off x="2974626" y="4946127"/>
            <a:ext cx="1505118" cy="595932"/>
          </a:xfrm>
          <a:prstGeom prst="rect">
            <a:avLst/>
          </a:prstGeom>
        </p:spPr>
        <p:txBody>
          <a:bodyPr lIns="0" tIns="0" rIns="0" bIns="0" rtlCol="0" anchor="t">
            <a:spAutoFit/>
          </a:bodyPr>
          <a:lstStyle/>
          <a:p>
            <a:pPr>
              <a:lnSpc>
                <a:spcPts val="2426"/>
              </a:lnSpc>
              <a:spcBef>
                <a:spcPct val="0"/>
              </a:spcBef>
            </a:pPr>
            <a:r>
              <a:rPr lang="en-US" sz="1733">
                <a:solidFill>
                  <a:srgbClr val="FFFFFF"/>
                </a:solidFill>
                <a:latin typeface="Open Sans"/>
                <a:ea typeface="Open Sans"/>
                <a:cs typeface="Open Sans"/>
                <a:sym typeface="Open Sans"/>
              </a:rPr>
              <a:t>SOCIAL MEDIA ANALYTICS</a:t>
            </a:r>
          </a:p>
        </p:txBody>
      </p:sp>
      <p:sp>
        <p:nvSpPr>
          <p:cNvPr id="5" name="TextBox 5"/>
          <p:cNvSpPr txBox="1"/>
          <p:nvPr/>
        </p:nvSpPr>
        <p:spPr>
          <a:xfrm>
            <a:off x="3239573" y="3600450"/>
            <a:ext cx="1240171" cy="1231106"/>
          </a:xfrm>
          <a:prstGeom prst="rect">
            <a:avLst/>
          </a:prstGeom>
        </p:spPr>
        <p:txBody>
          <a:bodyPr lIns="0" tIns="0" rIns="0" bIns="0" rtlCol="0" anchor="t">
            <a:spAutoFit/>
          </a:bodyPr>
          <a:lstStyle/>
          <a:p>
            <a:pPr>
              <a:lnSpc>
                <a:spcPts val="9600"/>
              </a:lnSpc>
              <a:spcBef>
                <a:spcPct val="0"/>
              </a:spcBef>
            </a:pPr>
            <a:r>
              <a:rPr lang="en-US" sz="9600">
                <a:solidFill>
                  <a:srgbClr val="FFDE59"/>
                </a:solidFill>
                <a:latin typeface="Crimson Pro"/>
                <a:ea typeface="Crimson Pro"/>
                <a:cs typeface="Crimson Pro"/>
                <a:sym typeface="Crimson Pro"/>
              </a:rPr>
              <a:t>2.</a:t>
            </a:r>
          </a:p>
        </p:txBody>
      </p:sp>
      <p:sp>
        <p:nvSpPr>
          <p:cNvPr id="6" name="TextBox 6"/>
          <p:cNvSpPr txBox="1"/>
          <p:nvPr/>
        </p:nvSpPr>
        <p:spPr>
          <a:xfrm>
            <a:off x="5550561" y="3600450"/>
            <a:ext cx="1240171" cy="1231106"/>
          </a:xfrm>
          <a:prstGeom prst="rect">
            <a:avLst/>
          </a:prstGeom>
        </p:spPr>
        <p:txBody>
          <a:bodyPr lIns="0" tIns="0" rIns="0" bIns="0" rtlCol="0" anchor="t">
            <a:spAutoFit/>
          </a:bodyPr>
          <a:lstStyle/>
          <a:p>
            <a:pPr>
              <a:lnSpc>
                <a:spcPts val="9600"/>
              </a:lnSpc>
              <a:spcBef>
                <a:spcPct val="0"/>
              </a:spcBef>
            </a:pPr>
            <a:r>
              <a:rPr lang="en-US" sz="9600">
                <a:solidFill>
                  <a:srgbClr val="FFDE59"/>
                </a:solidFill>
                <a:latin typeface="Crimson Pro"/>
                <a:ea typeface="Crimson Pro"/>
                <a:cs typeface="Crimson Pro"/>
                <a:sym typeface="Crimson Pro"/>
              </a:rPr>
              <a:t>3.</a:t>
            </a:r>
          </a:p>
        </p:txBody>
      </p:sp>
      <p:sp>
        <p:nvSpPr>
          <p:cNvPr id="7" name="TextBox 7"/>
          <p:cNvSpPr txBox="1"/>
          <p:nvPr/>
        </p:nvSpPr>
        <p:spPr>
          <a:xfrm>
            <a:off x="7861548" y="3600450"/>
            <a:ext cx="1240171" cy="1231106"/>
          </a:xfrm>
          <a:prstGeom prst="rect">
            <a:avLst/>
          </a:prstGeom>
        </p:spPr>
        <p:txBody>
          <a:bodyPr lIns="0" tIns="0" rIns="0" bIns="0" rtlCol="0" anchor="t">
            <a:spAutoFit/>
          </a:bodyPr>
          <a:lstStyle/>
          <a:p>
            <a:pPr>
              <a:lnSpc>
                <a:spcPts val="9600"/>
              </a:lnSpc>
              <a:spcBef>
                <a:spcPct val="0"/>
              </a:spcBef>
            </a:pPr>
            <a:r>
              <a:rPr lang="en-US" sz="9600">
                <a:solidFill>
                  <a:srgbClr val="FFDE59"/>
                </a:solidFill>
                <a:latin typeface="Crimson Pro"/>
                <a:ea typeface="Crimson Pro"/>
                <a:cs typeface="Crimson Pro"/>
                <a:sym typeface="Crimson Pro"/>
              </a:rPr>
              <a:t>4.</a:t>
            </a:r>
          </a:p>
        </p:txBody>
      </p:sp>
      <p:sp>
        <p:nvSpPr>
          <p:cNvPr id="8" name="TextBox 8"/>
          <p:cNvSpPr txBox="1"/>
          <p:nvPr/>
        </p:nvSpPr>
        <p:spPr>
          <a:xfrm>
            <a:off x="10172536" y="3600450"/>
            <a:ext cx="1240171" cy="1231106"/>
          </a:xfrm>
          <a:prstGeom prst="rect">
            <a:avLst/>
          </a:prstGeom>
        </p:spPr>
        <p:txBody>
          <a:bodyPr lIns="0" tIns="0" rIns="0" bIns="0" rtlCol="0" anchor="t">
            <a:spAutoFit/>
          </a:bodyPr>
          <a:lstStyle/>
          <a:p>
            <a:pPr>
              <a:lnSpc>
                <a:spcPts val="9600"/>
              </a:lnSpc>
              <a:spcBef>
                <a:spcPct val="0"/>
              </a:spcBef>
            </a:pPr>
            <a:r>
              <a:rPr lang="en-US" sz="9600">
                <a:solidFill>
                  <a:srgbClr val="FFDE59"/>
                </a:solidFill>
                <a:latin typeface="Crimson Pro"/>
                <a:ea typeface="Crimson Pro"/>
                <a:cs typeface="Crimson Pro"/>
                <a:sym typeface="Crimson Pro"/>
              </a:rPr>
              <a:t>5.</a:t>
            </a:r>
          </a:p>
        </p:txBody>
      </p:sp>
      <p:sp>
        <p:nvSpPr>
          <p:cNvPr id="9" name="TextBox 9"/>
          <p:cNvSpPr txBox="1"/>
          <p:nvPr/>
        </p:nvSpPr>
        <p:spPr>
          <a:xfrm>
            <a:off x="692150" y="4968168"/>
            <a:ext cx="1505118" cy="595932"/>
          </a:xfrm>
          <a:prstGeom prst="rect">
            <a:avLst/>
          </a:prstGeom>
        </p:spPr>
        <p:txBody>
          <a:bodyPr lIns="0" tIns="0" rIns="0" bIns="0" rtlCol="0" anchor="t">
            <a:spAutoFit/>
          </a:bodyPr>
          <a:lstStyle/>
          <a:p>
            <a:pPr>
              <a:lnSpc>
                <a:spcPts val="2426"/>
              </a:lnSpc>
              <a:spcBef>
                <a:spcPct val="0"/>
              </a:spcBef>
            </a:pPr>
            <a:r>
              <a:rPr lang="en-US" sz="1733">
                <a:solidFill>
                  <a:srgbClr val="FFFFFF"/>
                </a:solidFill>
                <a:latin typeface="Open Sans"/>
                <a:ea typeface="Open Sans"/>
                <a:cs typeface="Open Sans"/>
                <a:sym typeface="Open Sans"/>
              </a:rPr>
              <a:t>SOCIAL MEDIA STRATEGIES</a:t>
            </a:r>
          </a:p>
        </p:txBody>
      </p:sp>
      <p:sp>
        <p:nvSpPr>
          <p:cNvPr id="10" name="TextBox 10"/>
          <p:cNvSpPr txBox="1"/>
          <p:nvPr/>
        </p:nvSpPr>
        <p:spPr>
          <a:xfrm>
            <a:off x="5418088" y="4946127"/>
            <a:ext cx="1505118" cy="595932"/>
          </a:xfrm>
          <a:prstGeom prst="rect">
            <a:avLst/>
          </a:prstGeom>
        </p:spPr>
        <p:txBody>
          <a:bodyPr lIns="0" tIns="0" rIns="0" bIns="0" rtlCol="0" anchor="t">
            <a:spAutoFit/>
          </a:bodyPr>
          <a:lstStyle/>
          <a:p>
            <a:pPr>
              <a:lnSpc>
                <a:spcPts val="2426"/>
              </a:lnSpc>
              <a:spcBef>
                <a:spcPct val="0"/>
              </a:spcBef>
            </a:pPr>
            <a:r>
              <a:rPr lang="en-US" sz="1733">
                <a:solidFill>
                  <a:srgbClr val="FFFFFF"/>
                </a:solidFill>
                <a:latin typeface="Open Sans"/>
                <a:ea typeface="Open Sans"/>
                <a:cs typeface="Open Sans"/>
                <a:sym typeface="Open Sans"/>
              </a:rPr>
              <a:t>MOST VIEWED CONTENT</a:t>
            </a:r>
          </a:p>
        </p:txBody>
      </p:sp>
      <p:sp>
        <p:nvSpPr>
          <p:cNvPr id="11" name="TextBox 11"/>
          <p:cNvSpPr txBox="1"/>
          <p:nvPr/>
        </p:nvSpPr>
        <p:spPr>
          <a:xfrm>
            <a:off x="7861548" y="5120591"/>
            <a:ext cx="1505118" cy="903709"/>
          </a:xfrm>
          <a:prstGeom prst="rect">
            <a:avLst/>
          </a:prstGeom>
        </p:spPr>
        <p:txBody>
          <a:bodyPr lIns="0" tIns="0" rIns="0" bIns="0" rtlCol="0" anchor="t">
            <a:spAutoFit/>
          </a:bodyPr>
          <a:lstStyle/>
          <a:p>
            <a:pPr>
              <a:lnSpc>
                <a:spcPts val="2426"/>
              </a:lnSpc>
              <a:spcBef>
                <a:spcPct val="0"/>
              </a:spcBef>
            </a:pPr>
            <a:r>
              <a:rPr lang="en-US" sz="1733">
                <a:solidFill>
                  <a:srgbClr val="FFFFFF"/>
                </a:solidFill>
                <a:latin typeface="Open Sans"/>
                <a:ea typeface="Open Sans"/>
                <a:cs typeface="Open Sans"/>
                <a:sym typeface="Open Sans"/>
              </a:rPr>
              <a:t>CONTENT CREATION &amp; MARKETING</a:t>
            </a:r>
          </a:p>
        </p:txBody>
      </p:sp>
      <p:sp>
        <p:nvSpPr>
          <p:cNvPr id="12" name="TextBox 12"/>
          <p:cNvSpPr txBox="1"/>
          <p:nvPr/>
        </p:nvSpPr>
        <p:spPr>
          <a:xfrm>
            <a:off x="10172536" y="5120591"/>
            <a:ext cx="1505118" cy="288156"/>
          </a:xfrm>
          <a:prstGeom prst="rect">
            <a:avLst/>
          </a:prstGeom>
        </p:spPr>
        <p:txBody>
          <a:bodyPr lIns="0" tIns="0" rIns="0" bIns="0" rtlCol="0" anchor="t">
            <a:spAutoFit/>
          </a:bodyPr>
          <a:lstStyle/>
          <a:p>
            <a:pPr>
              <a:lnSpc>
                <a:spcPts val="2426"/>
              </a:lnSpc>
              <a:spcBef>
                <a:spcPct val="0"/>
              </a:spcBef>
            </a:pPr>
            <a:r>
              <a:rPr lang="en-US" sz="1733">
                <a:solidFill>
                  <a:srgbClr val="FFFFFF"/>
                </a:solidFill>
                <a:latin typeface="Open Sans"/>
                <a:ea typeface="Open Sans"/>
                <a:cs typeface="Open Sans"/>
                <a:sym typeface="Open Sans"/>
              </a:rPr>
              <a:t> BRANDING</a:t>
            </a:r>
          </a:p>
        </p:txBody>
      </p:sp>
      <p:sp>
        <p:nvSpPr>
          <p:cNvPr id="13" name="AutoShape 13"/>
          <p:cNvSpPr/>
          <p:nvPr/>
        </p:nvSpPr>
        <p:spPr>
          <a:xfrm>
            <a:off x="685804" y="4885641"/>
            <a:ext cx="10820400" cy="6350"/>
          </a:xfrm>
          <a:prstGeom prst="line">
            <a:avLst/>
          </a:prstGeom>
          <a:ln w="19050" cap="flat">
            <a:solidFill>
              <a:srgbClr val="FFFFFF"/>
            </a:solidFill>
            <a:prstDash val="solid"/>
            <a:headEnd type="none" w="sm" len="sm"/>
            <a:tailEnd type="none" w="sm" len="sm"/>
          </a:ln>
        </p:spPr>
        <p:txBody>
          <a:bodyPr/>
          <a:lstStyle/>
          <a:p>
            <a:endParaRPr lang="en-US" sz="1200"/>
          </a:p>
        </p:txBody>
      </p:sp>
    </p:spTree>
  </p:cSld>
  <p:clrMapOvr>
    <a:masterClrMapping/>
  </p:clrMapOvr>
  <p:transition spd="slow">
    <p:push/>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04AAD"/>
        </a:solidFill>
        <a:effectLst/>
      </p:bgPr>
    </p:bg>
    <p:spTree>
      <p:nvGrpSpPr>
        <p:cNvPr id="1" name=""/>
        <p:cNvGrpSpPr/>
        <p:nvPr/>
      </p:nvGrpSpPr>
      <p:grpSpPr>
        <a:xfrm>
          <a:off x="0" y="0"/>
          <a:ext cx="0" cy="0"/>
          <a:chOff x="0" y="0"/>
          <a:chExt cx="0" cy="0"/>
        </a:xfrm>
      </p:grpSpPr>
      <p:sp>
        <p:nvSpPr>
          <p:cNvPr id="2" name="Freeform 2"/>
          <p:cNvSpPr/>
          <p:nvPr/>
        </p:nvSpPr>
        <p:spPr>
          <a:xfrm>
            <a:off x="9020221" y="52130"/>
            <a:ext cx="3074447" cy="2949710"/>
          </a:xfrm>
          <a:custGeom>
            <a:avLst/>
            <a:gdLst/>
            <a:ahLst/>
            <a:cxnLst/>
            <a:rect l="l" t="t" r="r" b="b"/>
            <a:pathLst>
              <a:path w="4611670" h="4424565">
                <a:moveTo>
                  <a:pt x="0" y="0"/>
                </a:moveTo>
                <a:lnTo>
                  <a:pt x="4611670" y="0"/>
                </a:lnTo>
                <a:lnTo>
                  <a:pt x="4611670" y="4424564"/>
                </a:lnTo>
                <a:lnTo>
                  <a:pt x="0" y="442456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200"/>
          </a:p>
        </p:txBody>
      </p:sp>
      <p:sp>
        <p:nvSpPr>
          <p:cNvPr id="3" name="TextBox 3"/>
          <p:cNvSpPr txBox="1"/>
          <p:nvPr/>
        </p:nvSpPr>
        <p:spPr>
          <a:xfrm>
            <a:off x="412287" y="1628584"/>
            <a:ext cx="10820400" cy="769441"/>
          </a:xfrm>
          <a:prstGeom prst="rect">
            <a:avLst/>
          </a:prstGeom>
        </p:spPr>
        <p:txBody>
          <a:bodyPr lIns="0" tIns="0" rIns="0" bIns="0" rtlCol="0" anchor="t">
            <a:spAutoFit/>
          </a:bodyPr>
          <a:lstStyle/>
          <a:p>
            <a:pPr>
              <a:lnSpc>
                <a:spcPts val="6000"/>
              </a:lnSpc>
              <a:spcBef>
                <a:spcPct val="0"/>
              </a:spcBef>
            </a:pPr>
            <a:r>
              <a:rPr lang="en-US" sz="6000">
                <a:solidFill>
                  <a:srgbClr val="FFDE59"/>
                </a:solidFill>
                <a:latin typeface="Crimson Pro"/>
                <a:ea typeface="Crimson Pro"/>
                <a:cs typeface="Crimson Pro"/>
                <a:sym typeface="Crimson Pro"/>
              </a:rPr>
              <a:t>Social Media Strategies</a:t>
            </a:r>
          </a:p>
        </p:txBody>
      </p:sp>
      <p:sp>
        <p:nvSpPr>
          <p:cNvPr id="4" name="TextBox 4"/>
          <p:cNvSpPr txBox="1"/>
          <p:nvPr/>
        </p:nvSpPr>
        <p:spPr>
          <a:xfrm>
            <a:off x="412287" y="3191414"/>
            <a:ext cx="11025611" cy="2667269"/>
          </a:xfrm>
          <a:prstGeom prst="rect">
            <a:avLst/>
          </a:prstGeom>
        </p:spPr>
        <p:txBody>
          <a:bodyPr lIns="0" tIns="0" rIns="0" bIns="0" rtlCol="0" anchor="t">
            <a:spAutoFit/>
          </a:bodyPr>
          <a:lstStyle/>
          <a:p>
            <a:pPr marL="459351" lvl="1" indent="-229675">
              <a:lnSpc>
                <a:spcPts val="2978"/>
              </a:lnSpc>
              <a:buFont typeface="Arial"/>
              <a:buChar char="•"/>
            </a:pPr>
            <a:r>
              <a:rPr lang="en-US" sz="2127" spc="106">
                <a:solidFill>
                  <a:srgbClr val="F1F1F1"/>
                </a:solidFill>
                <a:latin typeface="Open Sans"/>
                <a:ea typeface="Open Sans"/>
                <a:cs typeface="Open Sans"/>
                <a:sym typeface="Open Sans"/>
              </a:rPr>
              <a:t>Develop a monthly social media plan outlining your goals.</a:t>
            </a:r>
          </a:p>
          <a:p>
            <a:pPr marL="459351" lvl="1" indent="-229675">
              <a:lnSpc>
                <a:spcPts val="2978"/>
              </a:lnSpc>
              <a:buFont typeface="Arial"/>
              <a:buChar char="•"/>
            </a:pPr>
            <a:r>
              <a:rPr lang="en-US" sz="2127" spc="106">
                <a:solidFill>
                  <a:srgbClr val="F1F1F1"/>
                </a:solidFill>
                <a:latin typeface="Open Sans"/>
                <a:ea typeface="Open Sans"/>
                <a:cs typeface="Open Sans"/>
                <a:sym typeface="Open Sans"/>
              </a:rPr>
              <a:t>Review the previous year's content to identify what worked.</a:t>
            </a:r>
          </a:p>
          <a:p>
            <a:pPr marL="459351" lvl="1" indent="-229675">
              <a:lnSpc>
                <a:spcPts val="2978"/>
              </a:lnSpc>
              <a:buFont typeface="Arial"/>
              <a:buChar char="•"/>
            </a:pPr>
            <a:r>
              <a:rPr lang="en-US" sz="2127" spc="106">
                <a:solidFill>
                  <a:srgbClr val="F1F1F1"/>
                </a:solidFill>
                <a:latin typeface="Open Sans"/>
                <a:ea typeface="Open Sans"/>
                <a:cs typeface="Open Sans"/>
                <a:sym typeface="Open Sans"/>
              </a:rPr>
              <a:t>Maintain consistent branding to ensure your content is easily recognizable.</a:t>
            </a:r>
          </a:p>
          <a:p>
            <a:pPr marL="459351" lvl="1" indent="-229675">
              <a:lnSpc>
                <a:spcPts val="2978"/>
              </a:lnSpc>
              <a:buFont typeface="Arial"/>
              <a:buChar char="•"/>
            </a:pPr>
            <a:r>
              <a:rPr lang="en-US" sz="2127" spc="106">
                <a:solidFill>
                  <a:srgbClr val="F1F1F1"/>
                </a:solidFill>
                <a:latin typeface="Open Sans"/>
                <a:ea typeface="Open Sans"/>
                <a:cs typeface="Open Sans"/>
                <a:sym typeface="Open Sans"/>
              </a:rPr>
              <a:t>Engage with your followers to cultivate a sense of community.</a:t>
            </a:r>
          </a:p>
          <a:p>
            <a:pPr marL="459351" lvl="1" indent="-229675">
              <a:lnSpc>
                <a:spcPts val="2978"/>
              </a:lnSpc>
              <a:buFont typeface="Arial"/>
              <a:buChar char="•"/>
            </a:pPr>
            <a:r>
              <a:rPr lang="en-US" sz="2127" spc="106">
                <a:solidFill>
                  <a:srgbClr val="F1F1F1"/>
                </a:solidFill>
                <a:latin typeface="Open Sans"/>
                <a:ea typeface="Open Sans"/>
                <a:cs typeface="Open Sans"/>
                <a:sym typeface="Open Sans"/>
              </a:rPr>
              <a:t>Use social media analytics and insights to see who your target audience is.</a:t>
            </a:r>
          </a:p>
          <a:p>
            <a:pPr marL="459351" lvl="1" indent="-229675">
              <a:lnSpc>
                <a:spcPts val="2978"/>
              </a:lnSpc>
              <a:spcBef>
                <a:spcPct val="0"/>
              </a:spcBef>
              <a:buFont typeface="Arial"/>
              <a:buChar char="•"/>
            </a:pPr>
            <a:r>
              <a:rPr lang="en-US" sz="2127" spc="106">
                <a:solidFill>
                  <a:srgbClr val="F1F1F1"/>
                </a:solidFill>
                <a:latin typeface="Open Sans"/>
                <a:ea typeface="Open Sans"/>
                <a:cs typeface="Open Sans"/>
                <a:sym typeface="Open Sans"/>
              </a:rPr>
              <a:t>Aim for variety in your posts, incorporating single images, reels, videos, and collages.</a:t>
            </a:r>
          </a:p>
        </p:txBody>
      </p:sp>
    </p:spTree>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FAE1107-CEC3-4041-8BAA-CDB6F6759B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46854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A67E991-AB9E-B4D6-0E63-9FDFC57B7F23}"/>
              </a:ext>
            </a:extLst>
          </p:cNvPr>
          <p:cNvSpPr>
            <a:spLocks noGrp="1"/>
          </p:cNvSpPr>
          <p:nvPr>
            <p:ph type="title"/>
          </p:nvPr>
        </p:nvSpPr>
        <p:spPr>
          <a:xfrm>
            <a:off x="1024129" y="585216"/>
            <a:ext cx="3779085" cy="1499616"/>
          </a:xfrm>
        </p:spPr>
        <p:txBody>
          <a:bodyPr>
            <a:normAutofit/>
          </a:bodyPr>
          <a:lstStyle/>
          <a:p>
            <a:r>
              <a:rPr lang="en-US">
                <a:solidFill>
                  <a:srgbClr val="FFFFFF"/>
                </a:solidFill>
              </a:rPr>
              <a:t>Welcome and Prayer </a:t>
            </a:r>
          </a:p>
        </p:txBody>
      </p:sp>
      <p:cxnSp>
        <p:nvCxnSpPr>
          <p:cNvPr id="12" name="Straight Connector 11">
            <a:extLst>
              <a:ext uri="{FF2B5EF4-FFF2-40B4-BE49-F238E27FC236}">
                <a16:creationId xmlns:a16="http://schemas.microsoft.com/office/drawing/2014/main" id="{1AEA88FB-F5DD-45CE-AAE1-7B33D0ABDD2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pic>
        <p:nvPicPr>
          <p:cNvPr id="4" name="Picture 3" descr="A qr code on a white background&#10;&#10;Description automatically generated">
            <a:extLst>
              <a:ext uri="{FF2B5EF4-FFF2-40B4-BE49-F238E27FC236}">
                <a16:creationId xmlns:a16="http://schemas.microsoft.com/office/drawing/2014/main" id="{F7DE4FED-E711-3FA0-7B87-41CB6F177ECC}"/>
              </a:ext>
            </a:extLst>
          </p:cNvPr>
          <p:cNvPicPr>
            <a:picLocks noChangeAspect="1"/>
          </p:cNvPicPr>
          <p:nvPr/>
        </p:nvPicPr>
        <p:blipFill>
          <a:blip r:embed="rId2"/>
          <a:stretch>
            <a:fillRect/>
          </a:stretch>
        </p:blipFill>
        <p:spPr>
          <a:xfrm>
            <a:off x="6096000" y="701039"/>
            <a:ext cx="5455921" cy="5455921"/>
          </a:xfrm>
          <a:prstGeom prst="rect">
            <a:avLst/>
          </a:prstGeom>
        </p:spPr>
      </p:pic>
      <p:graphicFrame>
        <p:nvGraphicFramePr>
          <p:cNvPr id="5" name="Content Placeholder 2">
            <a:extLst>
              <a:ext uri="{FF2B5EF4-FFF2-40B4-BE49-F238E27FC236}">
                <a16:creationId xmlns:a16="http://schemas.microsoft.com/office/drawing/2014/main" id="{7F298969-4EDC-22FE-F38A-7B11002AD297}"/>
              </a:ext>
            </a:extLst>
          </p:cNvPr>
          <p:cNvGraphicFramePr>
            <a:graphicFrameLocks noGrp="1"/>
          </p:cNvGraphicFramePr>
          <p:nvPr>
            <p:ph idx="1"/>
            <p:extLst>
              <p:ext uri="{D42A27DB-BD31-4B8C-83A1-F6EECF244321}">
                <p14:modId xmlns:p14="http://schemas.microsoft.com/office/powerpoint/2010/main" val="2233242965"/>
              </p:ext>
            </p:extLst>
          </p:nvPr>
        </p:nvGraphicFramePr>
        <p:xfrm>
          <a:off x="1024129" y="2286000"/>
          <a:ext cx="3791711" cy="39319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391038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04AAD"/>
        </a:solidFill>
        <a:effectLst/>
      </p:bgPr>
    </p:bg>
    <p:spTree>
      <p:nvGrpSpPr>
        <p:cNvPr id="1" name=""/>
        <p:cNvGrpSpPr/>
        <p:nvPr/>
      </p:nvGrpSpPr>
      <p:grpSpPr>
        <a:xfrm>
          <a:off x="0" y="0"/>
          <a:ext cx="0" cy="0"/>
          <a:chOff x="0" y="0"/>
          <a:chExt cx="0" cy="0"/>
        </a:xfrm>
      </p:grpSpPr>
      <p:grpSp>
        <p:nvGrpSpPr>
          <p:cNvPr id="2" name="Group 2"/>
          <p:cNvGrpSpPr/>
          <p:nvPr/>
        </p:nvGrpSpPr>
        <p:grpSpPr>
          <a:xfrm>
            <a:off x="-631813" y="-216003"/>
            <a:ext cx="13496127" cy="1070861"/>
            <a:chOff x="0" y="0"/>
            <a:chExt cx="5331803" cy="423056"/>
          </a:xfrm>
        </p:grpSpPr>
        <p:sp>
          <p:nvSpPr>
            <p:cNvPr id="3" name="Freeform 3"/>
            <p:cNvSpPr/>
            <p:nvPr/>
          </p:nvSpPr>
          <p:spPr>
            <a:xfrm>
              <a:off x="0" y="0"/>
              <a:ext cx="5331803" cy="423056"/>
            </a:xfrm>
            <a:custGeom>
              <a:avLst/>
              <a:gdLst/>
              <a:ahLst/>
              <a:cxnLst/>
              <a:rect l="l" t="t" r="r" b="b"/>
              <a:pathLst>
                <a:path w="5331803" h="423056">
                  <a:moveTo>
                    <a:pt x="19121" y="0"/>
                  </a:moveTo>
                  <a:lnTo>
                    <a:pt x="5312682" y="0"/>
                  </a:lnTo>
                  <a:cubicBezTo>
                    <a:pt x="5317753" y="0"/>
                    <a:pt x="5322617" y="2015"/>
                    <a:pt x="5326203" y="5601"/>
                  </a:cubicBezTo>
                  <a:cubicBezTo>
                    <a:pt x="5329789" y="9186"/>
                    <a:pt x="5331803" y="14050"/>
                    <a:pt x="5331803" y="19121"/>
                  </a:cubicBezTo>
                  <a:lnTo>
                    <a:pt x="5331803" y="403935"/>
                  </a:lnTo>
                  <a:cubicBezTo>
                    <a:pt x="5331803" y="414495"/>
                    <a:pt x="5323243" y="423056"/>
                    <a:pt x="5312682" y="423056"/>
                  </a:cubicBezTo>
                  <a:lnTo>
                    <a:pt x="19121" y="423056"/>
                  </a:lnTo>
                  <a:cubicBezTo>
                    <a:pt x="8561" y="423056"/>
                    <a:pt x="0" y="414495"/>
                    <a:pt x="0" y="403935"/>
                  </a:cubicBezTo>
                  <a:lnTo>
                    <a:pt x="0" y="19121"/>
                  </a:lnTo>
                  <a:cubicBezTo>
                    <a:pt x="0" y="8561"/>
                    <a:pt x="8561" y="0"/>
                    <a:pt x="19121" y="0"/>
                  </a:cubicBezTo>
                  <a:close/>
                </a:path>
              </a:pathLst>
            </a:custGeom>
            <a:solidFill>
              <a:srgbClr val="FFDE59"/>
            </a:solidFill>
          </p:spPr>
          <p:txBody>
            <a:bodyPr/>
            <a:lstStyle/>
            <a:p>
              <a:endParaRPr lang="en-US" sz="1200"/>
            </a:p>
          </p:txBody>
        </p:sp>
        <p:sp>
          <p:nvSpPr>
            <p:cNvPr id="4" name="TextBox 4"/>
            <p:cNvSpPr txBox="1"/>
            <p:nvPr/>
          </p:nvSpPr>
          <p:spPr>
            <a:xfrm>
              <a:off x="0" y="66675"/>
              <a:ext cx="5331803" cy="356381"/>
            </a:xfrm>
            <a:prstGeom prst="rect">
              <a:avLst/>
            </a:prstGeom>
          </p:spPr>
          <p:txBody>
            <a:bodyPr lIns="33867" tIns="33867" rIns="33867" bIns="33867" rtlCol="0" anchor="ctr"/>
            <a:lstStyle/>
            <a:p>
              <a:pPr algn="ctr">
                <a:lnSpc>
                  <a:spcPts val="1499"/>
                </a:lnSpc>
                <a:spcBef>
                  <a:spcPct val="0"/>
                </a:spcBef>
              </a:pPr>
              <a:endParaRPr sz="1200"/>
            </a:p>
          </p:txBody>
        </p:sp>
      </p:grpSp>
      <p:sp>
        <p:nvSpPr>
          <p:cNvPr id="5" name="Freeform 5"/>
          <p:cNvSpPr/>
          <p:nvPr/>
        </p:nvSpPr>
        <p:spPr>
          <a:xfrm>
            <a:off x="6472483" y="909849"/>
            <a:ext cx="2712867" cy="5122002"/>
          </a:xfrm>
          <a:custGeom>
            <a:avLst/>
            <a:gdLst/>
            <a:ahLst/>
            <a:cxnLst/>
            <a:rect l="l" t="t" r="r" b="b"/>
            <a:pathLst>
              <a:path w="4069300" h="7683003">
                <a:moveTo>
                  <a:pt x="0" y="0"/>
                </a:moveTo>
                <a:lnTo>
                  <a:pt x="4069300" y="0"/>
                </a:lnTo>
                <a:lnTo>
                  <a:pt x="4069300" y="7683003"/>
                </a:lnTo>
                <a:lnTo>
                  <a:pt x="0" y="7683003"/>
                </a:lnTo>
                <a:lnTo>
                  <a:pt x="0" y="0"/>
                </a:lnTo>
                <a:close/>
              </a:path>
            </a:pathLst>
          </a:custGeom>
          <a:blipFill>
            <a:blip r:embed="rId2"/>
            <a:stretch>
              <a:fillRect/>
            </a:stretch>
          </a:blipFill>
        </p:spPr>
        <p:txBody>
          <a:bodyPr/>
          <a:lstStyle/>
          <a:p>
            <a:endParaRPr lang="en-US" sz="1200"/>
          </a:p>
        </p:txBody>
      </p:sp>
      <p:sp>
        <p:nvSpPr>
          <p:cNvPr id="6" name="Freeform 6"/>
          <p:cNvSpPr/>
          <p:nvPr/>
        </p:nvSpPr>
        <p:spPr>
          <a:xfrm>
            <a:off x="9354518" y="1482102"/>
            <a:ext cx="2703805" cy="5123241"/>
          </a:xfrm>
          <a:custGeom>
            <a:avLst/>
            <a:gdLst/>
            <a:ahLst/>
            <a:cxnLst/>
            <a:rect l="l" t="t" r="r" b="b"/>
            <a:pathLst>
              <a:path w="4055708" h="7684862">
                <a:moveTo>
                  <a:pt x="0" y="0"/>
                </a:moveTo>
                <a:lnTo>
                  <a:pt x="4055708" y="0"/>
                </a:lnTo>
                <a:lnTo>
                  <a:pt x="4055708" y="7684862"/>
                </a:lnTo>
                <a:lnTo>
                  <a:pt x="0" y="7684862"/>
                </a:lnTo>
                <a:lnTo>
                  <a:pt x="0" y="0"/>
                </a:lnTo>
                <a:close/>
              </a:path>
            </a:pathLst>
          </a:custGeom>
          <a:blipFill>
            <a:blip r:embed="rId3"/>
            <a:stretch>
              <a:fillRect/>
            </a:stretch>
          </a:blipFill>
        </p:spPr>
        <p:txBody>
          <a:bodyPr/>
          <a:lstStyle/>
          <a:p>
            <a:endParaRPr lang="en-US" sz="1200"/>
          </a:p>
        </p:txBody>
      </p:sp>
      <p:sp>
        <p:nvSpPr>
          <p:cNvPr id="7" name="TextBox 7"/>
          <p:cNvSpPr txBox="1"/>
          <p:nvPr/>
        </p:nvSpPr>
        <p:spPr>
          <a:xfrm>
            <a:off x="20423" y="2716009"/>
            <a:ext cx="6452060" cy="3506024"/>
          </a:xfrm>
          <a:prstGeom prst="rect">
            <a:avLst/>
          </a:prstGeom>
        </p:spPr>
        <p:txBody>
          <a:bodyPr lIns="0" tIns="0" rIns="0" bIns="0" rtlCol="0" anchor="t">
            <a:spAutoFit/>
          </a:bodyPr>
          <a:lstStyle/>
          <a:p>
            <a:pPr marL="388638" lvl="1" indent="-194319">
              <a:lnSpc>
                <a:spcPts val="2519"/>
              </a:lnSpc>
              <a:buFont typeface="Arial"/>
              <a:buChar char="•"/>
            </a:pPr>
            <a:r>
              <a:rPr lang="en-US" sz="1799" spc="89" dirty="0">
                <a:solidFill>
                  <a:srgbClr val="F1F1F1"/>
                </a:solidFill>
                <a:latin typeface="Open Sans"/>
                <a:ea typeface="Open Sans"/>
                <a:cs typeface="Open Sans"/>
                <a:sym typeface="Open Sans"/>
              </a:rPr>
              <a:t>View Your Insights for the Last 30 days by Content Type</a:t>
            </a:r>
          </a:p>
          <a:p>
            <a:pPr>
              <a:lnSpc>
                <a:spcPts val="2519"/>
              </a:lnSpc>
            </a:pPr>
            <a:endParaRPr lang="en-US" sz="1799" spc="89" dirty="0">
              <a:solidFill>
                <a:srgbClr val="F1F1F1"/>
              </a:solidFill>
              <a:latin typeface="Open Sans"/>
              <a:ea typeface="Open Sans"/>
              <a:cs typeface="Open Sans"/>
              <a:sym typeface="Open Sans"/>
            </a:endParaRPr>
          </a:p>
          <a:p>
            <a:pPr marL="388638" lvl="1" indent="-194319">
              <a:lnSpc>
                <a:spcPts val="2519"/>
              </a:lnSpc>
              <a:buFont typeface="Arial"/>
              <a:buChar char="•"/>
            </a:pPr>
            <a:r>
              <a:rPr lang="en-US" sz="1799" spc="89" dirty="0">
                <a:solidFill>
                  <a:srgbClr val="F1F1F1"/>
                </a:solidFill>
                <a:latin typeface="Open Sans"/>
                <a:ea typeface="Open Sans"/>
                <a:cs typeface="Open Sans"/>
                <a:sym typeface="Open Sans"/>
              </a:rPr>
              <a:t>Breakdown by Followers, Non-Followers, and All Views, from content shared</a:t>
            </a:r>
          </a:p>
          <a:p>
            <a:pPr>
              <a:lnSpc>
                <a:spcPts val="2519"/>
              </a:lnSpc>
            </a:pPr>
            <a:endParaRPr lang="en-US" sz="1799" spc="89" dirty="0">
              <a:solidFill>
                <a:srgbClr val="F1F1F1"/>
              </a:solidFill>
              <a:latin typeface="Open Sans"/>
              <a:ea typeface="Open Sans"/>
              <a:cs typeface="Open Sans"/>
              <a:sym typeface="Open Sans"/>
            </a:endParaRPr>
          </a:p>
          <a:p>
            <a:pPr marL="388638" lvl="1" indent="-194319">
              <a:lnSpc>
                <a:spcPts val="2519"/>
              </a:lnSpc>
              <a:spcBef>
                <a:spcPct val="0"/>
              </a:spcBef>
              <a:buFont typeface="Arial"/>
              <a:buChar char="•"/>
            </a:pPr>
            <a:r>
              <a:rPr lang="en-US" sz="1799" spc="89" dirty="0">
                <a:solidFill>
                  <a:srgbClr val="F1F1F1"/>
                </a:solidFill>
                <a:latin typeface="Open Sans"/>
                <a:ea typeface="Open Sans"/>
                <a:cs typeface="Open Sans"/>
                <a:sym typeface="Open Sans"/>
              </a:rPr>
              <a:t>Personalization, Ideas for Creation, Engagement and Reach with a “Best Practices” under Tools</a:t>
            </a:r>
          </a:p>
          <a:p>
            <a:pPr>
              <a:lnSpc>
                <a:spcPts val="2519"/>
              </a:lnSpc>
              <a:spcBef>
                <a:spcPct val="0"/>
              </a:spcBef>
            </a:pPr>
            <a:endParaRPr lang="en-US" sz="1799" spc="89" dirty="0">
              <a:solidFill>
                <a:srgbClr val="F1F1F1"/>
              </a:solidFill>
              <a:latin typeface="Open Sans"/>
              <a:ea typeface="Open Sans"/>
              <a:cs typeface="Open Sans"/>
              <a:sym typeface="Open Sans"/>
            </a:endParaRPr>
          </a:p>
          <a:p>
            <a:pPr marL="388638" lvl="1" indent="-194319">
              <a:lnSpc>
                <a:spcPts val="2519"/>
              </a:lnSpc>
              <a:spcBef>
                <a:spcPct val="0"/>
              </a:spcBef>
              <a:buFont typeface="Arial"/>
              <a:buChar char="•"/>
            </a:pPr>
            <a:r>
              <a:rPr lang="en-US" sz="1799" spc="89" dirty="0">
                <a:solidFill>
                  <a:srgbClr val="F1F1F1"/>
                </a:solidFill>
                <a:latin typeface="Open Sans"/>
                <a:ea typeface="Open Sans"/>
                <a:cs typeface="Open Sans"/>
                <a:sym typeface="Open Sans"/>
              </a:rPr>
              <a:t>Content You Shared is a great tool to see your most liked posts / viewed </a:t>
            </a:r>
            <a:r>
              <a:rPr lang="en-US" sz="1799" spc="89" dirty="0" err="1">
                <a:solidFill>
                  <a:srgbClr val="F1F1F1"/>
                </a:solidFill>
                <a:latin typeface="Open Sans"/>
                <a:ea typeface="Open Sans"/>
                <a:cs typeface="Open Sans"/>
                <a:sym typeface="Open Sans"/>
              </a:rPr>
              <a:t>reelss</a:t>
            </a:r>
            <a:endParaRPr lang="en-US" sz="1799" spc="89" dirty="0">
              <a:solidFill>
                <a:srgbClr val="F1F1F1"/>
              </a:solidFill>
              <a:latin typeface="Open Sans"/>
              <a:ea typeface="Open Sans"/>
              <a:cs typeface="Open Sans"/>
              <a:sym typeface="Open Sans"/>
            </a:endParaRPr>
          </a:p>
        </p:txBody>
      </p:sp>
      <p:sp>
        <p:nvSpPr>
          <p:cNvPr id="8" name="TextBox 8"/>
          <p:cNvSpPr txBox="1"/>
          <p:nvPr/>
        </p:nvSpPr>
        <p:spPr>
          <a:xfrm>
            <a:off x="132292" y="960442"/>
            <a:ext cx="5033095" cy="1487587"/>
          </a:xfrm>
          <a:prstGeom prst="rect">
            <a:avLst/>
          </a:prstGeom>
        </p:spPr>
        <p:txBody>
          <a:bodyPr wrap="square" lIns="0" tIns="0" rIns="0" bIns="0" rtlCol="0" anchor="t">
            <a:spAutoFit/>
          </a:bodyPr>
          <a:lstStyle/>
          <a:p>
            <a:pPr>
              <a:lnSpc>
                <a:spcPts val="5828"/>
              </a:lnSpc>
              <a:spcBef>
                <a:spcPct val="0"/>
              </a:spcBef>
            </a:pPr>
            <a:r>
              <a:rPr lang="en-US" sz="5828" dirty="0">
                <a:solidFill>
                  <a:srgbClr val="FFDE59"/>
                </a:solidFill>
                <a:latin typeface="Crimson Pro"/>
                <a:ea typeface="Crimson Pro"/>
                <a:cs typeface="Crimson Pro"/>
                <a:sym typeface="Crimson Pro"/>
              </a:rPr>
              <a:t>Social Media Analytics </a:t>
            </a:r>
          </a:p>
        </p:txBody>
      </p:sp>
      <p:sp>
        <p:nvSpPr>
          <p:cNvPr id="9" name="TextBox 9"/>
          <p:cNvSpPr txBox="1"/>
          <p:nvPr/>
        </p:nvSpPr>
        <p:spPr>
          <a:xfrm>
            <a:off x="132291" y="114300"/>
            <a:ext cx="11926031" cy="790729"/>
          </a:xfrm>
          <a:prstGeom prst="rect">
            <a:avLst/>
          </a:prstGeom>
        </p:spPr>
        <p:txBody>
          <a:bodyPr wrap="square" lIns="0" tIns="0" rIns="0" bIns="0" rtlCol="0" anchor="t">
            <a:spAutoFit/>
          </a:bodyPr>
          <a:lstStyle/>
          <a:p>
            <a:pPr>
              <a:lnSpc>
                <a:spcPts val="6002"/>
              </a:lnSpc>
              <a:spcBef>
                <a:spcPct val="0"/>
              </a:spcBef>
            </a:pPr>
            <a:r>
              <a:rPr lang="en-US" sz="6002" dirty="0">
                <a:solidFill>
                  <a:srgbClr val="004AAD"/>
                </a:solidFill>
                <a:latin typeface="Baguet Script" panose="00000500000000000000" pitchFamily="2" charset="0"/>
                <a:ea typeface="Bakerie"/>
                <a:cs typeface="Bakerie"/>
                <a:sym typeface="Bakerie"/>
              </a:rPr>
              <a:t>Instagram - Professional Dashboard</a:t>
            </a:r>
          </a:p>
        </p:txBody>
      </p:sp>
    </p:spTree>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04AAD"/>
        </a:solidFill>
        <a:effectLst/>
      </p:bgPr>
    </p:bg>
    <p:spTree>
      <p:nvGrpSpPr>
        <p:cNvPr id="1" name=""/>
        <p:cNvGrpSpPr/>
        <p:nvPr/>
      </p:nvGrpSpPr>
      <p:grpSpPr>
        <a:xfrm>
          <a:off x="0" y="0"/>
          <a:ext cx="0" cy="0"/>
          <a:chOff x="0" y="0"/>
          <a:chExt cx="0" cy="0"/>
        </a:xfrm>
      </p:grpSpPr>
      <p:grpSp>
        <p:nvGrpSpPr>
          <p:cNvPr id="2" name="Group 2"/>
          <p:cNvGrpSpPr/>
          <p:nvPr/>
        </p:nvGrpSpPr>
        <p:grpSpPr>
          <a:xfrm>
            <a:off x="1791405" y="3646488"/>
            <a:ext cx="8609192" cy="1231106"/>
            <a:chOff x="0" y="257175"/>
            <a:chExt cx="17218384" cy="2462212"/>
          </a:xfrm>
        </p:grpSpPr>
        <p:sp>
          <p:nvSpPr>
            <p:cNvPr id="3" name="TextBox 3"/>
            <p:cNvSpPr txBox="1"/>
            <p:nvPr/>
          </p:nvSpPr>
          <p:spPr>
            <a:xfrm>
              <a:off x="0" y="257175"/>
              <a:ext cx="2480344" cy="2462212"/>
            </a:xfrm>
            <a:prstGeom prst="rect">
              <a:avLst/>
            </a:prstGeom>
          </p:spPr>
          <p:txBody>
            <a:bodyPr lIns="0" tIns="0" rIns="0" bIns="0" rtlCol="0" anchor="t">
              <a:spAutoFit/>
            </a:bodyPr>
            <a:lstStyle/>
            <a:p>
              <a:pPr algn="ctr">
                <a:lnSpc>
                  <a:spcPts val="9600"/>
                </a:lnSpc>
                <a:spcBef>
                  <a:spcPct val="0"/>
                </a:spcBef>
              </a:pPr>
              <a:r>
                <a:rPr lang="en-US" sz="9600">
                  <a:solidFill>
                    <a:srgbClr val="FFDE59"/>
                  </a:solidFill>
                  <a:latin typeface="Crimson Pro"/>
                  <a:ea typeface="Crimson Pro"/>
                  <a:cs typeface="Crimson Pro"/>
                  <a:sym typeface="Crimson Pro"/>
                </a:rPr>
                <a:t>1.</a:t>
              </a:r>
            </a:p>
          </p:txBody>
        </p:sp>
        <p:sp>
          <p:nvSpPr>
            <p:cNvPr id="4" name="TextBox 4"/>
            <p:cNvSpPr txBox="1"/>
            <p:nvPr/>
          </p:nvSpPr>
          <p:spPr>
            <a:xfrm>
              <a:off x="14738040" y="257175"/>
              <a:ext cx="2480344" cy="2462212"/>
            </a:xfrm>
            <a:prstGeom prst="rect">
              <a:avLst/>
            </a:prstGeom>
          </p:spPr>
          <p:txBody>
            <a:bodyPr lIns="0" tIns="0" rIns="0" bIns="0" rtlCol="0" anchor="t">
              <a:spAutoFit/>
            </a:bodyPr>
            <a:lstStyle/>
            <a:p>
              <a:pPr algn="ctr">
                <a:lnSpc>
                  <a:spcPts val="9600"/>
                </a:lnSpc>
                <a:spcBef>
                  <a:spcPct val="0"/>
                </a:spcBef>
              </a:pPr>
              <a:r>
                <a:rPr lang="en-US" sz="9600">
                  <a:solidFill>
                    <a:srgbClr val="FFDE59"/>
                  </a:solidFill>
                  <a:latin typeface="Crimson Pro"/>
                  <a:ea typeface="Crimson Pro"/>
                  <a:cs typeface="Crimson Pro"/>
                  <a:sym typeface="Crimson Pro"/>
                </a:rPr>
                <a:t>3.</a:t>
              </a:r>
            </a:p>
          </p:txBody>
        </p:sp>
      </p:grpSp>
      <p:sp>
        <p:nvSpPr>
          <p:cNvPr id="5" name="AutoShape 5"/>
          <p:cNvSpPr/>
          <p:nvPr/>
        </p:nvSpPr>
        <p:spPr>
          <a:xfrm>
            <a:off x="685796" y="955800"/>
            <a:ext cx="10820400" cy="6350"/>
          </a:xfrm>
          <a:prstGeom prst="line">
            <a:avLst/>
          </a:prstGeom>
          <a:ln w="19050" cap="flat">
            <a:solidFill>
              <a:srgbClr val="FFFFFF"/>
            </a:solidFill>
            <a:prstDash val="solid"/>
            <a:headEnd type="none" w="sm" len="sm"/>
            <a:tailEnd type="none" w="sm" len="sm"/>
          </a:ln>
        </p:spPr>
        <p:txBody>
          <a:bodyPr/>
          <a:lstStyle/>
          <a:p>
            <a:endParaRPr lang="en-US" sz="1200"/>
          </a:p>
        </p:txBody>
      </p:sp>
      <p:sp>
        <p:nvSpPr>
          <p:cNvPr id="6" name="Freeform 6"/>
          <p:cNvSpPr/>
          <p:nvPr/>
        </p:nvSpPr>
        <p:spPr>
          <a:xfrm>
            <a:off x="8391907" y="1676400"/>
            <a:ext cx="3626588" cy="4874321"/>
          </a:xfrm>
          <a:custGeom>
            <a:avLst/>
            <a:gdLst/>
            <a:ahLst/>
            <a:cxnLst/>
            <a:rect l="l" t="t" r="r" b="b"/>
            <a:pathLst>
              <a:path w="5439882" h="7311481">
                <a:moveTo>
                  <a:pt x="0" y="0"/>
                </a:moveTo>
                <a:lnTo>
                  <a:pt x="5439882" y="0"/>
                </a:lnTo>
                <a:lnTo>
                  <a:pt x="5439882" y="7311481"/>
                </a:lnTo>
                <a:lnTo>
                  <a:pt x="0" y="7311481"/>
                </a:lnTo>
                <a:lnTo>
                  <a:pt x="0" y="0"/>
                </a:lnTo>
                <a:close/>
              </a:path>
            </a:pathLst>
          </a:custGeom>
          <a:blipFill>
            <a:blip r:embed="rId2"/>
            <a:stretch>
              <a:fillRect t="-31539"/>
            </a:stretch>
          </a:blipFill>
        </p:spPr>
        <p:txBody>
          <a:bodyPr/>
          <a:lstStyle/>
          <a:p>
            <a:endParaRPr lang="en-US" sz="1200"/>
          </a:p>
        </p:txBody>
      </p:sp>
      <p:sp>
        <p:nvSpPr>
          <p:cNvPr id="7" name="Freeform 7"/>
          <p:cNvSpPr/>
          <p:nvPr/>
        </p:nvSpPr>
        <p:spPr>
          <a:xfrm>
            <a:off x="4382436" y="1038350"/>
            <a:ext cx="3608358" cy="4781300"/>
          </a:xfrm>
          <a:custGeom>
            <a:avLst/>
            <a:gdLst/>
            <a:ahLst/>
            <a:cxnLst/>
            <a:rect l="l" t="t" r="r" b="b"/>
            <a:pathLst>
              <a:path w="5412537" h="7171950">
                <a:moveTo>
                  <a:pt x="0" y="0"/>
                </a:moveTo>
                <a:lnTo>
                  <a:pt x="5412538" y="0"/>
                </a:lnTo>
                <a:lnTo>
                  <a:pt x="5412538" y="7171950"/>
                </a:lnTo>
                <a:lnTo>
                  <a:pt x="0" y="7171950"/>
                </a:lnTo>
                <a:lnTo>
                  <a:pt x="0" y="0"/>
                </a:lnTo>
                <a:close/>
              </a:path>
            </a:pathLst>
          </a:custGeom>
          <a:blipFill>
            <a:blip r:embed="rId3"/>
            <a:stretch>
              <a:fillRect t="-29143"/>
            </a:stretch>
          </a:blipFill>
        </p:spPr>
        <p:txBody>
          <a:bodyPr/>
          <a:lstStyle/>
          <a:p>
            <a:endParaRPr lang="en-US" sz="1200"/>
          </a:p>
        </p:txBody>
      </p:sp>
      <p:sp>
        <p:nvSpPr>
          <p:cNvPr id="8" name="Freeform 8"/>
          <p:cNvSpPr/>
          <p:nvPr/>
        </p:nvSpPr>
        <p:spPr>
          <a:xfrm>
            <a:off x="315383" y="2094195"/>
            <a:ext cx="3407394" cy="4555820"/>
          </a:xfrm>
          <a:custGeom>
            <a:avLst/>
            <a:gdLst/>
            <a:ahLst/>
            <a:cxnLst/>
            <a:rect l="l" t="t" r="r" b="b"/>
            <a:pathLst>
              <a:path w="5111091" h="6833730">
                <a:moveTo>
                  <a:pt x="0" y="0"/>
                </a:moveTo>
                <a:lnTo>
                  <a:pt x="5111091" y="0"/>
                </a:lnTo>
                <a:lnTo>
                  <a:pt x="5111091" y="6833729"/>
                </a:lnTo>
                <a:lnTo>
                  <a:pt x="0" y="6833729"/>
                </a:lnTo>
                <a:lnTo>
                  <a:pt x="0" y="0"/>
                </a:lnTo>
                <a:close/>
              </a:path>
            </a:pathLst>
          </a:custGeom>
          <a:blipFill>
            <a:blip r:embed="rId4"/>
            <a:stretch>
              <a:fillRect t="-28674"/>
            </a:stretch>
          </a:blipFill>
        </p:spPr>
        <p:txBody>
          <a:bodyPr/>
          <a:lstStyle/>
          <a:p>
            <a:endParaRPr lang="en-US" sz="1200"/>
          </a:p>
        </p:txBody>
      </p:sp>
      <p:sp>
        <p:nvSpPr>
          <p:cNvPr id="9" name="TextBox 9"/>
          <p:cNvSpPr txBox="1"/>
          <p:nvPr/>
        </p:nvSpPr>
        <p:spPr>
          <a:xfrm>
            <a:off x="2094359" y="155700"/>
            <a:ext cx="10758151" cy="769441"/>
          </a:xfrm>
          <a:prstGeom prst="rect">
            <a:avLst/>
          </a:prstGeom>
        </p:spPr>
        <p:txBody>
          <a:bodyPr lIns="0" tIns="0" rIns="0" bIns="0" rtlCol="0" anchor="t">
            <a:spAutoFit/>
          </a:bodyPr>
          <a:lstStyle/>
          <a:p>
            <a:pPr>
              <a:lnSpc>
                <a:spcPts val="6000"/>
              </a:lnSpc>
              <a:spcBef>
                <a:spcPct val="0"/>
              </a:spcBef>
            </a:pPr>
            <a:r>
              <a:rPr lang="en-US" sz="6000">
                <a:solidFill>
                  <a:srgbClr val="FFDE59"/>
                </a:solidFill>
                <a:latin typeface="Crimson Pro"/>
                <a:ea typeface="Crimson Pro"/>
                <a:cs typeface="Crimson Pro"/>
                <a:sym typeface="Crimson Pro"/>
              </a:rPr>
              <a:t>SVF’s Most Viewed Content</a:t>
            </a:r>
          </a:p>
        </p:txBody>
      </p:sp>
    </p:spTree>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04AAD"/>
        </a:solidFill>
        <a:effectLst/>
      </p:bgPr>
    </p:bg>
    <p:spTree>
      <p:nvGrpSpPr>
        <p:cNvPr id="1" name=""/>
        <p:cNvGrpSpPr/>
        <p:nvPr/>
      </p:nvGrpSpPr>
      <p:grpSpPr>
        <a:xfrm>
          <a:off x="0" y="0"/>
          <a:ext cx="0" cy="0"/>
          <a:chOff x="0" y="0"/>
          <a:chExt cx="0" cy="0"/>
        </a:xfrm>
      </p:grpSpPr>
      <p:grpSp>
        <p:nvGrpSpPr>
          <p:cNvPr id="2" name="Group 2"/>
          <p:cNvGrpSpPr/>
          <p:nvPr/>
        </p:nvGrpSpPr>
        <p:grpSpPr>
          <a:xfrm>
            <a:off x="-292151" y="0"/>
            <a:ext cx="13455627" cy="665855"/>
            <a:chOff x="0" y="0"/>
            <a:chExt cx="5315803" cy="263054"/>
          </a:xfrm>
        </p:grpSpPr>
        <p:sp>
          <p:nvSpPr>
            <p:cNvPr id="3" name="Freeform 3"/>
            <p:cNvSpPr/>
            <p:nvPr/>
          </p:nvSpPr>
          <p:spPr>
            <a:xfrm>
              <a:off x="0" y="0"/>
              <a:ext cx="5315803" cy="263054"/>
            </a:xfrm>
            <a:custGeom>
              <a:avLst/>
              <a:gdLst/>
              <a:ahLst/>
              <a:cxnLst/>
              <a:rect l="l" t="t" r="r" b="b"/>
              <a:pathLst>
                <a:path w="5315803" h="263054">
                  <a:moveTo>
                    <a:pt x="19179" y="0"/>
                  </a:moveTo>
                  <a:lnTo>
                    <a:pt x="5296624" y="0"/>
                  </a:lnTo>
                  <a:cubicBezTo>
                    <a:pt x="5301711" y="0"/>
                    <a:pt x="5306589" y="2021"/>
                    <a:pt x="5310186" y="5617"/>
                  </a:cubicBezTo>
                  <a:cubicBezTo>
                    <a:pt x="5313782" y="9214"/>
                    <a:pt x="5315803" y="14092"/>
                    <a:pt x="5315803" y="19179"/>
                  </a:cubicBezTo>
                  <a:lnTo>
                    <a:pt x="5315803" y="243875"/>
                  </a:lnTo>
                  <a:cubicBezTo>
                    <a:pt x="5315803" y="248961"/>
                    <a:pt x="5313782" y="253840"/>
                    <a:pt x="5310186" y="257436"/>
                  </a:cubicBezTo>
                  <a:cubicBezTo>
                    <a:pt x="5306589" y="261033"/>
                    <a:pt x="5301711" y="263054"/>
                    <a:pt x="5296624" y="263054"/>
                  </a:cubicBezTo>
                  <a:lnTo>
                    <a:pt x="19179" y="263054"/>
                  </a:lnTo>
                  <a:cubicBezTo>
                    <a:pt x="14092" y="263054"/>
                    <a:pt x="9214" y="261033"/>
                    <a:pt x="5617" y="257436"/>
                  </a:cubicBezTo>
                  <a:cubicBezTo>
                    <a:pt x="2021" y="253840"/>
                    <a:pt x="0" y="248961"/>
                    <a:pt x="0" y="243875"/>
                  </a:cubicBezTo>
                  <a:lnTo>
                    <a:pt x="0" y="19179"/>
                  </a:lnTo>
                  <a:cubicBezTo>
                    <a:pt x="0" y="14092"/>
                    <a:pt x="2021" y="9214"/>
                    <a:pt x="5617" y="5617"/>
                  </a:cubicBezTo>
                  <a:cubicBezTo>
                    <a:pt x="9214" y="2021"/>
                    <a:pt x="14092" y="0"/>
                    <a:pt x="19179" y="0"/>
                  </a:cubicBezTo>
                  <a:close/>
                </a:path>
              </a:pathLst>
            </a:custGeom>
            <a:solidFill>
              <a:srgbClr val="FFDE59"/>
            </a:solidFill>
          </p:spPr>
          <p:txBody>
            <a:bodyPr/>
            <a:lstStyle/>
            <a:p>
              <a:endParaRPr lang="en-US" sz="1200"/>
            </a:p>
          </p:txBody>
        </p:sp>
        <p:sp>
          <p:nvSpPr>
            <p:cNvPr id="4" name="TextBox 4"/>
            <p:cNvSpPr txBox="1"/>
            <p:nvPr/>
          </p:nvSpPr>
          <p:spPr>
            <a:xfrm>
              <a:off x="0" y="66675"/>
              <a:ext cx="5315803" cy="196379"/>
            </a:xfrm>
            <a:prstGeom prst="rect">
              <a:avLst/>
            </a:prstGeom>
          </p:spPr>
          <p:txBody>
            <a:bodyPr lIns="33867" tIns="33867" rIns="33867" bIns="33867" rtlCol="0" anchor="ctr"/>
            <a:lstStyle/>
            <a:p>
              <a:pPr algn="ctr">
                <a:lnSpc>
                  <a:spcPts val="1499"/>
                </a:lnSpc>
                <a:spcBef>
                  <a:spcPct val="0"/>
                </a:spcBef>
              </a:pPr>
              <a:endParaRPr sz="1200"/>
            </a:p>
          </p:txBody>
        </p:sp>
      </p:grpSp>
      <p:sp>
        <p:nvSpPr>
          <p:cNvPr id="5" name="Freeform 5"/>
          <p:cNvSpPr/>
          <p:nvPr/>
        </p:nvSpPr>
        <p:spPr>
          <a:xfrm>
            <a:off x="549195" y="904390"/>
            <a:ext cx="2945914" cy="2313881"/>
          </a:xfrm>
          <a:custGeom>
            <a:avLst/>
            <a:gdLst/>
            <a:ahLst/>
            <a:cxnLst/>
            <a:rect l="l" t="t" r="r" b="b"/>
            <a:pathLst>
              <a:path w="4418871" h="3470822">
                <a:moveTo>
                  <a:pt x="0" y="0"/>
                </a:moveTo>
                <a:lnTo>
                  <a:pt x="4418872" y="0"/>
                </a:lnTo>
                <a:lnTo>
                  <a:pt x="4418872" y="3470822"/>
                </a:lnTo>
                <a:lnTo>
                  <a:pt x="0" y="347082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200"/>
          </a:p>
        </p:txBody>
      </p:sp>
      <p:sp>
        <p:nvSpPr>
          <p:cNvPr id="6" name="TextBox 6"/>
          <p:cNvSpPr txBox="1"/>
          <p:nvPr/>
        </p:nvSpPr>
        <p:spPr>
          <a:xfrm>
            <a:off x="5803361" y="1126417"/>
            <a:ext cx="5930958" cy="4597028"/>
          </a:xfrm>
          <a:prstGeom prst="rect">
            <a:avLst/>
          </a:prstGeom>
        </p:spPr>
        <p:txBody>
          <a:bodyPr lIns="0" tIns="0" rIns="0" bIns="0" rtlCol="0" anchor="t">
            <a:spAutoFit/>
          </a:bodyPr>
          <a:lstStyle/>
          <a:p>
            <a:pPr marL="374084" lvl="1" indent="-187042">
              <a:lnSpc>
                <a:spcPts val="2425"/>
              </a:lnSpc>
              <a:spcBef>
                <a:spcPct val="0"/>
              </a:spcBef>
              <a:buFont typeface="Arial"/>
              <a:buChar char="•"/>
            </a:pPr>
            <a:r>
              <a:rPr lang="en-US" sz="1732" spc="86">
                <a:solidFill>
                  <a:srgbClr val="F1F1F1"/>
                </a:solidFill>
                <a:latin typeface="Open Sans"/>
                <a:ea typeface="Open Sans"/>
                <a:cs typeface="Open Sans"/>
                <a:sym typeface="Open Sans"/>
              </a:rPr>
              <a:t>Explore the content marketing / digital marketing strategies of other Schools or Parishes.</a:t>
            </a:r>
          </a:p>
          <a:p>
            <a:pPr>
              <a:lnSpc>
                <a:spcPts val="2425"/>
              </a:lnSpc>
              <a:spcBef>
                <a:spcPct val="0"/>
              </a:spcBef>
            </a:pPr>
            <a:endParaRPr lang="en-US" sz="1732" spc="86">
              <a:solidFill>
                <a:srgbClr val="F1F1F1"/>
              </a:solidFill>
              <a:latin typeface="Open Sans"/>
              <a:ea typeface="Open Sans"/>
              <a:cs typeface="Open Sans"/>
              <a:sym typeface="Open Sans"/>
            </a:endParaRPr>
          </a:p>
          <a:p>
            <a:pPr marL="374084" lvl="1" indent="-187042">
              <a:lnSpc>
                <a:spcPts val="2425"/>
              </a:lnSpc>
              <a:spcBef>
                <a:spcPct val="0"/>
              </a:spcBef>
              <a:buFont typeface="Arial"/>
              <a:buChar char="•"/>
            </a:pPr>
            <a:r>
              <a:rPr lang="en-US" sz="1732" spc="86">
                <a:solidFill>
                  <a:srgbClr val="F1F1F1"/>
                </a:solidFill>
                <a:latin typeface="Open Sans"/>
                <a:ea typeface="Open Sans"/>
                <a:cs typeface="Open Sans"/>
                <a:sym typeface="Open Sans"/>
              </a:rPr>
              <a:t>Identifying your target audience and what they are interested in seeing through your platforms.</a:t>
            </a:r>
          </a:p>
          <a:p>
            <a:pPr>
              <a:lnSpc>
                <a:spcPts val="2425"/>
              </a:lnSpc>
              <a:spcBef>
                <a:spcPct val="0"/>
              </a:spcBef>
            </a:pPr>
            <a:endParaRPr lang="en-US" sz="1732" spc="86">
              <a:solidFill>
                <a:srgbClr val="F1F1F1"/>
              </a:solidFill>
              <a:latin typeface="Open Sans"/>
              <a:ea typeface="Open Sans"/>
              <a:cs typeface="Open Sans"/>
              <a:sym typeface="Open Sans"/>
            </a:endParaRPr>
          </a:p>
          <a:p>
            <a:pPr marL="374084" lvl="1" indent="-187042">
              <a:lnSpc>
                <a:spcPts val="2425"/>
              </a:lnSpc>
              <a:spcBef>
                <a:spcPct val="0"/>
              </a:spcBef>
              <a:buFont typeface="Arial"/>
              <a:buChar char="•"/>
            </a:pPr>
            <a:r>
              <a:rPr lang="en-US" sz="1732" spc="86">
                <a:solidFill>
                  <a:srgbClr val="F1F1F1"/>
                </a:solidFill>
                <a:latin typeface="Open Sans"/>
                <a:ea typeface="Open Sans"/>
                <a:cs typeface="Open Sans"/>
                <a:sym typeface="Open Sans"/>
              </a:rPr>
              <a:t>Develop and create valuable, informative, and entertaining content.</a:t>
            </a:r>
          </a:p>
          <a:p>
            <a:pPr>
              <a:lnSpc>
                <a:spcPts val="2425"/>
              </a:lnSpc>
              <a:spcBef>
                <a:spcPct val="0"/>
              </a:spcBef>
            </a:pPr>
            <a:endParaRPr lang="en-US" sz="1732" spc="86">
              <a:solidFill>
                <a:srgbClr val="F1F1F1"/>
              </a:solidFill>
              <a:latin typeface="Open Sans"/>
              <a:ea typeface="Open Sans"/>
              <a:cs typeface="Open Sans"/>
              <a:sym typeface="Open Sans"/>
            </a:endParaRPr>
          </a:p>
          <a:p>
            <a:pPr marL="374084" lvl="1" indent="-187042">
              <a:lnSpc>
                <a:spcPts val="2425"/>
              </a:lnSpc>
              <a:spcBef>
                <a:spcPct val="0"/>
              </a:spcBef>
              <a:buFont typeface="Arial"/>
              <a:buChar char="•"/>
            </a:pPr>
            <a:r>
              <a:rPr lang="en-US" sz="1732" spc="86">
                <a:solidFill>
                  <a:srgbClr val="F1F1F1"/>
                </a:solidFill>
                <a:latin typeface="Open Sans"/>
                <a:ea typeface="Open Sans"/>
                <a:cs typeface="Open Sans"/>
                <a:sym typeface="Open Sans"/>
              </a:rPr>
              <a:t>Optimizing content for search engines and  google analytics. </a:t>
            </a:r>
          </a:p>
          <a:p>
            <a:pPr>
              <a:lnSpc>
                <a:spcPts val="2425"/>
              </a:lnSpc>
              <a:spcBef>
                <a:spcPct val="0"/>
              </a:spcBef>
            </a:pPr>
            <a:endParaRPr lang="en-US" sz="1732" spc="86">
              <a:solidFill>
                <a:srgbClr val="F1F1F1"/>
              </a:solidFill>
              <a:latin typeface="Open Sans"/>
              <a:ea typeface="Open Sans"/>
              <a:cs typeface="Open Sans"/>
              <a:sym typeface="Open Sans"/>
            </a:endParaRPr>
          </a:p>
          <a:p>
            <a:pPr marL="374084" lvl="1" indent="-187042">
              <a:lnSpc>
                <a:spcPts val="2425"/>
              </a:lnSpc>
              <a:spcBef>
                <a:spcPct val="0"/>
              </a:spcBef>
              <a:buFont typeface="Arial"/>
              <a:buChar char="•"/>
            </a:pPr>
            <a:r>
              <a:rPr lang="en-US" sz="1732" spc="86">
                <a:solidFill>
                  <a:srgbClr val="F1F1F1"/>
                </a:solidFill>
                <a:latin typeface="Open Sans"/>
                <a:ea typeface="Open Sans"/>
                <a:cs typeface="Open Sans"/>
                <a:sym typeface="Open Sans"/>
              </a:rPr>
              <a:t>Storytelling and authenticity in the content you are sharing.</a:t>
            </a:r>
          </a:p>
        </p:txBody>
      </p:sp>
      <p:sp>
        <p:nvSpPr>
          <p:cNvPr id="7" name="TextBox 7"/>
          <p:cNvSpPr txBox="1"/>
          <p:nvPr/>
        </p:nvSpPr>
        <p:spPr>
          <a:xfrm>
            <a:off x="358124" y="3835400"/>
            <a:ext cx="4490867" cy="2308324"/>
          </a:xfrm>
          <a:prstGeom prst="rect">
            <a:avLst/>
          </a:prstGeom>
        </p:spPr>
        <p:txBody>
          <a:bodyPr lIns="0" tIns="0" rIns="0" bIns="0" rtlCol="0" anchor="t">
            <a:spAutoFit/>
          </a:bodyPr>
          <a:lstStyle/>
          <a:p>
            <a:pPr>
              <a:lnSpc>
                <a:spcPts val="6000"/>
              </a:lnSpc>
              <a:spcBef>
                <a:spcPct val="0"/>
              </a:spcBef>
            </a:pPr>
            <a:r>
              <a:rPr lang="en-US" sz="6000">
                <a:solidFill>
                  <a:srgbClr val="FFDE59"/>
                </a:solidFill>
                <a:latin typeface="Crimson Pro"/>
                <a:ea typeface="Crimson Pro"/>
                <a:cs typeface="Crimson Pro"/>
                <a:sym typeface="Crimson Pro"/>
              </a:rPr>
              <a:t>Content Creation and Marketing</a:t>
            </a:r>
          </a:p>
        </p:txBody>
      </p:sp>
    </p:spTree>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04AAD"/>
        </a:solidFill>
        <a:effectLst/>
      </p:bgPr>
    </p:bg>
    <p:spTree>
      <p:nvGrpSpPr>
        <p:cNvPr id="1" name=""/>
        <p:cNvGrpSpPr/>
        <p:nvPr/>
      </p:nvGrpSpPr>
      <p:grpSpPr>
        <a:xfrm>
          <a:off x="0" y="0"/>
          <a:ext cx="0" cy="0"/>
          <a:chOff x="0" y="0"/>
          <a:chExt cx="0" cy="0"/>
        </a:xfrm>
      </p:grpSpPr>
      <p:grpSp>
        <p:nvGrpSpPr>
          <p:cNvPr id="2" name="Group 2"/>
          <p:cNvGrpSpPr/>
          <p:nvPr/>
        </p:nvGrpSpPr>
        <p:grpSpPr>
          <a:xfrm>
            <a:off x="-526527" y="19945"/>
            <a:ext cx="13455627" cy="665855"/>
            <a:chOff x="0" y="0"/>
            <a:chExt cx="5315803" cy="263054"/>
          </a:xfrm>
        </p:grpSpPr>
        <p:sp>
          <p:nvSpPr>
            <p:cNvPr id="3" name="Freeform 3"/>
            <p:cNvSpPr/>
            <p:nvPr/>
          </p:nvSpPr>
          <p:spPr>
            <a:xfrm>
              <a:off x="0" y="0"/>
              <a:ext cx="5315803" cy="263054"/>
            </a:xfrm>
            <a:custGeom>
              <a:avLst/>
              <a:gdLst/>
              <a:ahLst/>
              <a:cxnLst/>
              <a:rect l="l" t="t" r="r" b="b"/>
              <a:pathLst>
                <a:path w="5315803" h="263054">
                  <a:moveTo>
                    <a:pt x="19179" y="0"/>
                  </a:moveTo>
                  <a:lnTo>
                    <a:pt x="5296624" y="0"/>
                  </a:lnTo>
                  <a:cubicBezTo>
                    <a:pt x="5301711" y="0"/>
                    <a:pt x="5306589" y="2021"/>
                    <a:pt x="5310186" y="5617"/>
                  </a:cubicBezTo>
                  <a:cubicBezTo>
                    <a:pt x="5313782" y="9214"/>
                    <a:pt x="5315803" y="14092"/>
                    <a:pt x="5315803" y="19179"/>
                  </a:cubicBezTo>
                  <a:lnTo>
                    <a:pt x="5315803" y="243875"/>
                  </a:lnTo>
                  <a:cubicBezTo>
                    <a:pt x="5315803" y="248961"/>
                    <a:pt x="5313782" y="253840"/>
                    <a:pt x="5310186" y="257436"/>
                  </a:cubicBezTo>
                  <a:cubicBezTo>
                    <a:pt x="5306589" y="261033"/>
                    <a:pt x="5301711" y="263054"/>
                    <a:pt x="5296624" y="263054"/>
                  </a:cubicBezTo>
                  <a:lnTo>
                    <a:pt x="19179" y="263054"/>
                  </a:lnTo>
                  <a:cubicBezTo>
                    <a:pt x="14092" y="263054"/>
                    <a:pt x="9214" y="261033"/>
                    <a:pt x="5617" y="257436"/>
                  </a:cubicBezTo>
                  <a:cubicBezTo>
                    <a:pt x="2021" y="253840"/>
                    <a:pt x="0" y="248961"/>
                    <a:pt x="0" y="243875"/>
                  </a:cubicBezTo>
                  <a:lnTo>
                    <a:pt x="0" y="19179"/>
                  </a:lnTo>
                  <a:cubicBezTo>
                    <a:pt x="0" y="14092"/>
                    <a:pt x="2021" y="9214"/>
                    <a:pt x="5617" y="5617"/>
                  </a:cubicBezTo>
                  <a:cubicBezTo>
                    <a:pt x="9214" y="2021"/>
                    <a:pt x="14092" y="0"/>
                    <a:pt x="19179" y="0"/>
                  </a:cubicBezTo>
                  <a:close/>
                </a:path>
              </a:pathLst>
            </a:custGeom>
            <a:solidFill>
              <a:srgbClr val="FFDE59"/>
            </a:solidFill>
          </p:spPr>
          <p:txBody>
            <a:bodyPr/>
            <a:lstStyle/>
            <a:p>
              <a:endParaRPr lang="en-US" sz="1200"/>
            </a:p>
          </p:txBody>
        </p:sp>
        <p:sp>
          <p:nvSpPr>
            <p:cNvPr id="4" name="TextBox 4"/>
            <p:cNvSpPr txBox="1"/>
            <p:nvPr/>
          </p:nvSpPr>
          <p:spPr>
            <a:xfrm>
              <a:off x="0" y="66675"/>
              <a:ext cx="5315803" cy="196379"/>
            </a:xfrm>
            <a:prstGeom prst="rect">
              <a:avLst/>
            </a:prstGeom>
          </p:spPr>
          <p:txBody>
            <a:bodyPr lIns="33867" tIns="33867" rIns="33867" bIns="33867" rtlCol="0" anchor="ctr"/>
            <a:lstStyle/>
            <a:p>
              <a:pPr algn="ctr">
                <a:lnSpc>
                  <a:spcPts val="1499"/>
                </a:lnSpc>
                <a:spcBef>
                  <a:spcPct val="0"/>
                </a:spcBef>
              </a:pPr>
              <a:endParaRPr sz="1200"/>
            </a:p>
          </p:txBody>
        </p:sp>
      </p:grpSp>
      <p:sp>
        <p:nvSpPr>
          <p:cNvPr id="5" name="Freeform 5"/>
          <p:cNvSpPr/>
          <p:nvPr/>
        </p:nvSpPr>
        <p:spPr>
          <a:xfrm>
            <a:off x="8917993" y="964559"/>
            <a:ext cx="2802759" cy="2743200"/>
          </a:xfrm>
          <a:custGeom>
            <a:avLst/>
            <a:gdLst/>
            <a:ahLst/>
            <a:cxnLst/>
            <a:rect l="l" t="t" r="r" b="b"/>
            <a:pathLst>
              <a:path w="4204138" h="4114800">
                <a:moveTo>
                  <a:pt x="0" y="0"/>
                </a:moveTo>
                <a:lnTo>
                  <a:pt x="4204138" y="0"/>
                </a:lnTo>
                <a:lnTo>
                  <a:pt x="4204138"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200"/>
          </a:p>
        </p:txBody>
      </p:sp>
      <p:sp>
        <p:nvSpPr>
          <p:cNvPr id="6" name="TextBox 6"/>
          <p:cNvSpPr txBox="1"/>
          <p:nvPr/>
        </p:nvSpPr>
        <p:spPr>
          <a:xfrm>
            <a:off x="705793" y="3230777"/>
            <a:ext cx="11221606" cy="2864951"/>
          </a:xfrm>
          <a:prstGeom prst="rect">
            <a:avLst/>
          </a:prstGeom>
        </p:spPr>
        <p:txBody>
          <a:bodyPr lIns="0" tIns="0" rIns="0" bIns="0" rtlCol="0" anchor="t">
            <a:spAutoFit/>
          </a:bodyPr>
          <a:lstStyle/>
          <a:p>
            <a:pPr>
              <a:lnSpc>
                <a:spcPts val="2523"/>
              </a:lnSpc>
              <a:spcBef>
                <a:spcPct val="0"/>
              </a:spcBef>
            </a:pPr>
            <a:r>
              <a:rPr lang="en-US" sz="1802" spc="90">
                <a:solidFill>
                  <a:srgbClr val="F1F1F1"/>
                </a:solidFill>
                <a:latin typeface="Open Sans"/>
                <a:ea typeface="Open Sans"/>
                <a:cs typeface="Open Sans"/>
                <a:sym typeface="Open Sans"/>
              </a:rPr>
              <a:t>Strategies for building and managing an online presence:</a:t>
            </a:r>
          </a:p>
          <a:p>
            <a:pPr>
              <a:lnSpc>
                <a:spcPts val="2523"/>
              </a:lnSpc>
              <a:spcBef>
                <a:spcPct val="0"/>
              </a:spcBef>
            </a:pPr>
            <a:endParaRPr lang="en-US" sz="1802" spc="90">
              <a:solidFill>
                <a:srgbClr val="F1F1F1"/>
              </a:solidFill>
              <a:latin typeface="Open Sans"/>
              <a:ea typeface="Open Sans"/>
              <a:cs typeface="Open Sans"/>
              <a:sym typeface="Open Sans"/>
            </a:endParaRPr>
          </a:p>
          <a:p>
            <a:pPr marL="389139" lvl="1" indent="-194570">
              <a:lnSpc>
                <a:spcPts val="2523"/>
              </a:lnSpc>
              <a:spcBef>
                <a:spcPct val="0"/>
              </a:spcBef>
              <a:buAutoNum type="arabicPeriod"/>
            </a:pPr>
            <a:r>
              <a:rPr lang="en-US" sz="1802" spc="90">
                <a:solidFill>
                  <a:srgbClr val="F1F1F1"/>
                </a:solidFill>
                <a:latin typeface="Open Sans"/>
                <a:ea typeface="Open Sans"/>
                <a:cs typeface="Open Sans"/>
                <a:sym typeface="Open Sans"/>
              </a:rPr>
              <a:t> Establishing brand identity (logo, colors, font) Should be the same on your website and when you print materials. </a:t>
            </a:r>
          </a:p>
          <a:p>
            <a:pPr marL="389139" lvl="1" indent="-194570">
              <a:lnSpc>
                <a:spcPts val="2523"/>
              </a:lnSpc>
              <a:spcBef>
                <a:spcPct val="0"/>
              </a:spcBef>
              <a:buAutoNum type="arabicPeriod"/>
            </a:pPr>
            <a:r>
              <a:rPr lang="en-US" sz="1802" spc="90">
                <a:solidFill>
                  <a:srgbClr val="F1F1F1"/>
                </a:solidFill>
                <a:latin typeface="Open Sans"/>
                <a:ea typeface="Open Sans"/>
                <a:cs typeface="Open Sans"/>
                <a:sym typeface="Open Sans"/>
              </a:rPr>
              <a:t> Maintaining brand consistency across all online and print platforms (social media, website, print)</a:t>
            </a:r>
          </a:p>
          <a:p>
            <a:pPr marL="389139" lvl="1" indent="-194570">
              <a:lnSpc>
                <a:spcPts val="2523"/>
              </a:lnSpc>
              <a:spcBef>
                <a:spcPct val="0"/>
              </a:spcBef>
              <a:buAutoNum type="arabicPeriod"/>
            </a:pPr>
            <a:r>
              <a:rPr lang="en-US" sz="1802" spc="90">
                <a:solidFill>
                  <a:srgbClr val="F1F1F1"/>
                </a:solidFill>
                <a:latin typeface="Open Sans"/>
                <a:ea typeface="Open Sans"/>
                <a:cs typeface="Open Sans"/>
                <a:sym typeface="Open Sans"/>
              </a:rPr>
              <a:t> Using your mission and motto to create content for your platforms</a:t>
            </a:r>
          </a:p>
          <a:p>
            <a:pPr marL="389139" lvl="1" indent="-194570">
              <a:lnSpc>
                <a:spcPts val="2523"/>
              </a:lnSpc>
              <a:spcBef>
                <a:spcPct val="0"/>
              </a:spcBef>
              <a:buAutoNum type="arabicPeriod"/>
            </a:pPr>
            <a:r>
              <a:rPr lang="en-US" sz="1802" spc="90">
                <a:solidFill>
                  <a:srgbClr val="F1F1F1"/>
                </a:solidFill>
                <a:latin typeface="Open Sans"/>
                <a:ea typeface="Open Sans"/>
                <a:cs typeface="Open Sans"/>
                <a:sym typeface="Open Sans"/>
              </a:rPr>
              <a:t>Driving traffic from social media to other platforms you want your audience to be a part of:  website, principal’s bulletin’s, alumni news, etc.</a:t>
            </a:r>
          </a:p>
        </p:txBody>
      </p:sp>
      <p:sp>
        <p:nvSpPr>
          <p:cNvPr id="7" name="TextBox 7"/>
          <p:cNvSpPr txBox="1"/>
          <p:nvPr/>
        </p:nvSpPr>
        <p:spPr>
          <a:xfrm>
            <a:off x="685800" y="1400724"/>
            <a:ext cx="7479747" cy="769441"/>
          </a:xfrm>
          <a:prstGeom prst="rect">
            <a:avLst/>
          </a:prstGeom>
        </p:spPr>
        <p:txBody>
          <a:bodyPr lIns="0" tIns="0" rIns="0" bIns="0" rtlCol="0" anchor="t">
            <a:spAutoFit/>
          </a:bodyPr>
          <a:lstStyle/>
          <a:p>
            <a:pPr>
              <a:lnSpc>
                <a:spcPts val="6000"/>
              </a:lnSpc>
              <a:spcBef>
                <a:spcPct val="0"/>
              </a:spcBef>
            </a:pPr>
            <a:r>
              <a:rPr lang="en-US" sz="6000">
                <a:solidFill>
                  <a:srgbClr val="FFDE59"/>
                </a:solidFill>
                <a:latin typeface="Crimson Pro"/>
                <a:ea typeface="Crimson Pro"/>
                <a:cs typeface="Crimson Pro"/>
                <a:sym typeface="Crimson Pro"/>
              </a:rPr>
              <a:t>Online Branding</a:t>
            </a:r>
          </a:p>
        </p:txBody>
      </p:sp>
    </p:spTree>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2904788-2F42-42DB-E4B8-ABE5599ADA9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C3FC240-936A-6B62-7668-A71B1642EC28}"/>
              </a:ext>
            </a:extLst>
          </p:cNvPr>
          <p:cNvSpPr>
            <a:spLocks noGrp="1"/>
          </p:cNvSpPr>
          <p:nvPr>
            <p:ph type="title"/>
          </p:nvPr>
        </p:nvSpPr>
        <p:spPr>
          <a:xfrm>
            <a:off x="1024128" y="585216"/>
            <a:ext cx="9720072" cy="1499616"/>
          </a:xfrm>
        </p:spPr>
        <p:txBody>
          <a:bodyPr vert="horz" lIns="91440" tIns="45720" rIns="91440" bIns="45720" rtlCol="0">
            <a:normAutofit/>
          </a:bodyPr>
          <a:lstStyle/>
          <a:p>
            <a:r>
              <a:rPr lang="en-US" spc="200" dirty="0"/>
              <a:t>Laura </a:t>
            </a:r>
            <a:r>
              <a:rPr lang="en-US" spc="200" dirty="0" err="1"/>
              <a:t>zele</a:t>
            </a:r>
            <a:r>
              <a:rPr lang="en-US" spc="200" dirty="0"/>
              <a:t> – </a:t>
            </a:r>
            <a:br>
              <a:rPr lang="en-US" spc="200" dirty="0"/>
            </a:br>
            <a:r>
              <a:rPr lang="en-US" spc="200" dirty="0"/>
              <a:t>Cardinal </a:t>
            </a:r>
            <a:r>
              <a:rPr lang="en-US" spc="200" dirty="0" err="1"/>
              <a:t>newman</a:t>
            </a:r>
            <a:r>
              <a:rPr lang="en-US" spc="200" dirty="0"/>
              <a:t> High School</a:t>
            </a:r>
          </a:p>
        </p:txBody>
      </p:sp>
      <p:graphicFrame>
        <p:nvGraphicFramePr>
          <p:cNvPr id="24" name="Content Placeholder 2">
            <a:extLst>
              <a:ext uri="{FF2B5EF4-FFF2-40B4-BE49-F238E27FC236}">
                <a16:creationId xmlns:a16="http://schemas.microsoft.com/office/drawing/2014/main" id="{32BB7AE6-48C6-7E19-FFDE-245C6F8F4F56}"/>
              </a:ext>
            </a:extLst>
          </p:cNvPr>
          <p:cNvGraphicFramePr>
            <a:graphicFrameLocks noGrp="1"/>
          </p:cNvGraphicFramePr>
          <p:nvPr>
            <p:ph idx="1"/>
            <p:extLst>
              <p:ext uri="{D42A27DB-BD31-4B8C-83A1-F6EECF244321}">
                <p14:modId xmlns:p14="http://schemas.microsoft.com/office/powerpoint/2010/main" val="3243427727"/>
              </p:ext>
            </p:extLst>
          </p:nvPr>
        </p:nvGraphicFramePr>
        <p:xfrm>
          <a:off x="1023937" y="2555193"/>
          <a:ext cx="10239419" cy="37535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922498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p:nvPr/>
        </p:nvSpPr>
        <p:spPr>
          <a:xfrm>
            <a:off x="-200" y="5511167"/>
            <a:ext cx="12192000" cy="1124400"/>
          </a:xfrm>
          <a:prstGeom prst="rect">
            <a:avLst/>
          </a:prstGeom>
          <a:solidFill>
            <a:srgbClr val="FEBA19"/>
          </a:solidFill>
          <a:ln w="9525" cap="flat" cmpd="sng">
            <a:solidFill>
              <a:srgbClr val="FEBA19"/>
            </a:solidFill>
            <a:prstDash val="solid"/>
            <a:round/>
            <a:headEnd type="none" w="sm" len="sm"/>
            <a:tailEnd type="none" w="sm" len="sm"/>
          </a:ln>
        </p:spPr>
        <p:txBody>
          <a:bodyPr spcFirstLastPara="1" wrap="square" lIns="121900" tIns="121900" rIns="121900" bIns="121900" anchor="ctr" anchorCtr="0">
            <a:noAutofit/>
          </a:bodyPr>
          <a:lstStyle/>
          <a:p>
            <a:pPr algn="ctr"/>
            <a:endParaRPr sz="2400">
              <a:solidFill>
                <a:srgbClr val="004B8F"/>
              </a:solidFill>
            </a:endParaRPr>
          </a:p>
        </p:txBody>
      </p:sp>
      <p:sp>
        <p:nvSpPr>
          <p:cNvPr id="55" name="Google Shape;55;p13"/>
          <p:cNvSpPr/>
          <p:nvPr/>
        </p:nvSpPr>
        <p:spPr>
          <a:xfrm>
            <a:off x="-200" y="5192500"/>
            <a:ext cx="12192000" cy="1124400"/>
          </a:xfrm>
          <a:prstGeom prst="rect">
            <a:avLst/>
          </a:prstGeom>
          <a:solidFill>
            <a:srgbClr val="004B8F"/>
          </a:solidFill>
          <a:ln w="9525" cap="flat" cmpd="sng">
            <a:solidFill>
              <a:srgbClr val="004B8F"/>
            </a:solidFill>
            <a:prstDash val="solid"/>
            <a:round/>
            <a:headEnd type="none" w="sm" len="sm"/>
            <a:tailEnd type="none" w="sm" len="sm"/>
          </a:ln>
        </p:spPr>
        <p:txBody>
          <a:bodyPr spcFirstLastPara="1" wrap="square" lIns="121900" tIns="121900" rIns="121900" bIns="121900" anchor="ctr" anchorCtr="0">
            <a:noAutofit/>
          </a:bodyPr>
          <a:lstStyle/>
          <a:p>
            <a:pPr algn="ctr"/>
            <a:endParaRPr sz="2400">
              <a:solidFill>
                <a:srgbClr val="004B8F"/>
              </a:solidFill>
            </a:endParaRPr>
          </a:p>
        </p:txBody>
      </p:sp>
      <p:sp>
        <p:nvSpPr>
          <p:cNvPr id="57" name="Google Shape;57;p13"/>
          <p:cNvSpPr txBox="1">
            <a:spLocks noGrp="1"/>
          </p:cNvSpPr>
          <p:nvPr>
            <p:ph type="subTitle" idx="4294967295"/>
          </p:nvPr>
        </p:nvSpPr>
        <p:spPr>
          <a:xfrm>
            <a:off x="885825" y="3562350"/>
            <a:ext cx="11306175" cy="841375"/>
          </a:xfrm>
          <a:prstGeom prst="rect">
            <a:avLst/>
          </a:prstGeom>
        </p:spPr>
        <p:txBody>
          <a:bodyPr spcFirstLastPara="1" vert="horz" wrap="square" lIns="121900" tIns="121900" rIns="121900" bIns="121900" rtlCol="0" anchor="t" anchorCtr="0">
            <a:normAutofit/>
          </a:bodyPr>
          <a:lstStyle/>
          <a:p>
            <a:pPr>
              <a:spcAft>
                <a:spcPts val="0"/>
              </a:spcAft>
            </a:pPr>
            <a:r>
              <a:rPr lang="en">
                <a:solidFill>
                  <a:srgbClr val="434343"/>
                </a:solidFill>
                <a:latin typeface="Lato"/>
                <a:ea typeface="Lato"/>
                <a:cs typeface="Lato"/>
                <a:sym typeface="Lato"/>
              </a:rPr>
              <a:t>Cardinal Newman High School</a:t>
            </a:r>
            <a:endParaRPr>
              <a:solidFill>
                <a:srgbClr val="434343"/>
              </a:solidFill>
              <a:latin typeface="Lato"/>
              <a:ea typeface="Lato"/>
              <a:cs typeface="Lato"/>
              <a:sym typeface="Lato"/>
            </a:endParaRPr>
          </a:p>
        </p:txBody>
      </p:sp>
      <p:sp>
        <p:nvSpPr>
          <p:cNvPr id="56" name="Google Shape;56;p13"/>
          <p:cNvSpPr txBox="1">
            <a:spLocks noGrp="1"/>
          </p:cNvSpPr>
          <p:nvPr>
            <p:ph type="ctrTitle" idx="4294967295"/>
          </p:nvPr>
        </p:nvSpPr>
        <p:spPr>
          <a:xfrm>
            <a:off x="0" y="992188"/>
            <a:ext cx="11360150" cy="1935162"/>
          </a:xfrm>
          <a:prstGeom prst="rect">
            <a:avLst/>
          </a:prstGeom>
        </p:spPr>
        <p:txBody>
          <a:bodyPr spcFirstLastPara="1" vert="horz" wrap="square" lIns="121900" tIns="121900" rIns="121900" bIns="121900" rtlCol="0" anchor="t" anchorCtr="0">
            <a:noAutofit/>
          </a:bodyPr>
          <a:lstStyle/>
          <a:p>
            <a:pPr algn="l">
              <a:spcBef>
                <a:spcPts val="0"/>
              </a:spcBef>
              <a:buSzPts val="990"/>
            </a:pPr>
            <a:r>
              <a:rPr lang="en" sz="5307">
                <a:solidFill>
                  <a:srgbClr val="004B8F"/>
                </a:solidFill>
                <a:latin typeface="Montserrat"/>
                <a:ea typeface="Montserrat"/>
                <a:cs typeface="Montserrat"/>
                <a:sym typeface="Montserrat"/>
              </a:rPr>
              <a:t>UNITING &amp; ENGAGING FAMILIES THROUGH A WEEKLY NEWSLETTER</a:t>
            </a:r>
            <a:endParaRPr sz="5307">
              <a:solidFill>
                <a:srgbClr val="004B8F"/>
              </a:solidFill>
              <a:latin typeface="Montserrat"/>
              <a:ea typeface="Montserrat"/>
              <a:cs typeface="Montserrat"/>
              <a:sym typeface="Montserrat"/>
            </a:endParaRPr>
          </a:p>
        </p:txBody>
      </p:sp>
      <p:sp>
        <p:nvSpPr>
          <p:cNvPr id="58" name="Google Shape;58;p13"/>
          <p:cNvSpPr/>
          <p:nvPr/>
        </p:nvSpPr>
        <p:spPr>
          <a:xfrm>
            <a:off x="-200" y="5192500"/>
            <a:ext cx="12192000" cy="720400"/>
          </a:xfrm>
          <a:prstGeom prst="rect">
            <a:avLst/>
          </a:prstGeom>
          <a:solidFill>
            <a:schemeClr val="lt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algn="ctr"/>
            <a:endParaRPr sz="2400"/>
          </a:p>
        </p:txBody>
      </p:sp>
      <p:pic>
        <p:nvPicPr>
          <p:cNvPr id="59" name="Google Shape;59;p13"/>
          <p:cNvPicPr preferRelativeResize="0"/>
          <p:nvPr/>
        </p:nvPicPr>
        <p:blipFill>
          <a:blip r:embed="rId3">
            <a:alphaModFix/>
          </a:blip>
          <a:stretch>
            <a:fillRect/>
          </a:stretch>
        </p:blipFill>
        <p:spPr>
          <a:xfrm>
            <a:off x="7094167" y="2927567"/>
            <a:ext cx="3270132" cy="2546467"/>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sp>
        <p:nvSpPr>
          <p:cNvPr id="64" name="Google Shape;64;p14"/>
          <p:cNvSpPr/>
          <p:nvPr/>
        </p:nvSpPr>
        <p:spPr>
          <a:xfrm>
            <a:off x="-200" y="5511167"/>
            <a:ext cx="12192000" cy="1124400"/>
          </a:xfrm>
          <a:prstGeom prst="rect">
            <a:avLst/>
          </a:prstGeom>
          <a:solidFill>
            <a:srgbClr val="FEBA19"/>
          </a:solidFill>
          <a:ln w="9525" cap="flat" cmpd="sng">
            <a:solidFill>
              <a:srgbClr val="FEBA19"/>
            </a:solidFill>
            <a:prstDash val="solid"/>
            <a:round/>
            <a:headEnd type="none" w="sm" len="sm"/>
            <a:tailEnd type="none" w="sm" len="sm"/>
          </a:ln>
        </p:spPr>
        <p:txBody>
          <a:bodyPr spcFirstLastPara="1" wrap="square" lIns="121900" tIns="121900" rIns="121900" bIns="121900" anchor="ctr" anchorCtr="0">
            <a:noAutofit/>
          </a:bodyPr>
          <a:lstStyle/>
          <a:p>
            <a:pPr algn="ctr"/>
            <a:endParaRPr sz="2400">
              <a:solidFill>
                <a:srgbClr val="004B8F"/>
              </a:solidFill>
            </a:endParaRPr>
          </a:p>
        </p:txBody>
      </p:sp>
      <p:sp>
        <p:nvSpPr>
          <p:cNvPr id="65" name="Google Shape;65;p14"/>
          <p:cNvSpPr/>
          <p:nvPr/>
        </p:nvSpPr>
        <p:spPr>
          <a:xfrm>
            <a:off x="-200" y="5192500"/>
            <a:ext cx="12192000" cy="1124400"/>
          </a:xfrm>
          <a:prstGeom prst="rect">
            <a:avLst/>
          </a:prstGeom>
          <a:solidFill>
            <a:srgbClr val="004B8F"/>
          </a:solidFill>
          <a:ln w="9525" cap="flat" cmpd="sng">
            <a:solidFill>
              <a:srgbClr val="004B8F"/>
            </a:solidFill>
            <a:prstDash val="solid"/>
            <a:round/>
            <a:headEnd type="none" w="sm" len="sm"/>
            <a:tailEnd type="none" w="sm" len="sm"/>
          </a:ln>
        </p:spPr>
        <p:txBody>
          <a:bodyPr spcFirstLastPara="1" wrap="square" lIns="121900" tIns="121900" rIns="121900" bIns="121900" anchor="ctr" anchorCtr="0">
            <a:noAutofit/>
          </a:bodyPr>
          <a:lstStyle/>
          <a:p>
            <a:pPr algn="ctr"/>
            <a:endParaRPr sz="2400">
              <a:solidFill>
                <a:srgbClr val="004B8F"/>
              </a:solidFill>
            </a:endParaRPr>
          </a:p>
        </p:txBody>
      </p:sp>
      <p:sp>
        <p:nvSpPr>
          <p:cNvPr id="66" name="Google Shape;66;p14"/>
          <p:cNvSpPr/>
          <p:nvPr/>
        </p:nvSpPr>
        <p:spPr>
          <a:xfrm>
            <a:off x="-200" y="5192500"/>
            <a:ext cx="12192000" cy="720400"/>
          </a:xfrm>
          <a:prstGeom prst="rect">
            <a:avLst/>
          </a:prstGeom>
          <a:solidFill>
            <a:schemeClr val="lt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algn="ctr"/>
            <a:endParaRPr sz="2400"/>
          </a:p>
        </p:txBody>
      </p:sp>
      <p:pic>
        <p:nvPicPr>
          <p:cNvPr id="67" name="Google Shape;67;p14"/>
          <p:cNvPicPr preferRelativeResize="0"/>
          <p:nvPr/>
        </p:nvPicPr>
        <p:blipFill>
          <a:blip r:embed="rId3">
            <a:alphaModFix/>
          </a:blip>
          <a:stretch>
            <a:fillRect/>
          </a:stretch>
        </p:blipFill>
        <p:spPr>
          <a:xfrm>
            <a:off x="6345134" y="203200"/>
            <a:ext cx="5331765" cy="6319968"/>
          </a:xfrm>
          <a:prstGeom prst="rect">
            <a:avLst/>
          </a:prstGeom>
          <a:noFill/>
          <a:ln w="9525" cap="flat" cmpd="sng">
            <a:solidFill>
              <a:schemeClr val="dk2"/>
            </a:solidFill>
            <a:prstDash val="solid"/>
            <a:round/>
            <a:headEnd type="none" w="sm" len="sm"/>
            <a:tailEnd type="none" w="sm" len="sm"/>
          </a:ln>
        </p:spPr>
      </p:pic>
      <p:sp>
        <p:nvSpPr>
          <p:cNvPr id="68" name="Google Shape;68;p14"/>
          <p:cNvSpPr txBox="1"/>
          <p:nvPr/>
        </p:nvSpPr>
        <p:spPr>
          <a:xfrm>
            <a:off x="560767" y="552533"/>
            <a:ext cx="4923200" cy="6020000"/>
          </a:xfrm>
          <a:prstGeom prst="rect">
            <a:avLst/>
          </a:prstGeom>
          <a:noFill/>
          <a:ln>
            <a:noFill/>
          </a:ln>
        </p:spPr>
        <p:txBody>
          <a:bodyPr spcFirstLastPara="1" wrap="square" lIns="121900" tIns="121900" rIns="121900" bIns="121900" anchor="t" anchorCtr="0">
            <a:noAutofit/>
          </a:bodyPr>
          <a:lstStyle/>
          <a:p>
            <a:r>
              <a:rPr lang="en" sz="2133" b="1">
                <a:solidFill>
                  <a:srgbClr val="004B8F"/>
                </a:solidFill>
                <a:latin typeface="Montserrat"/>
                <a:ea typeface="Montserrat"/>
                <a:cs typeface="Montserrat"/>
                <a:sym typeface="Montserrat"/>
              </a:rPr>
              <a:t>GOALS</a:t>
            </a:r>
            <a:endParaRPr sz="2133">
              <a:solidFill>
                <a:schemeClr val="dk2"/>
              </a:solidFill>
              <a:latin typeface="Montserrat"/>
              <a:ea typeface="Montserrat"/>
              <a:cs typeface="Montserrat"/>
              <a:sym typeface="Montserrat"/>
            </a:endParaRPr>
          </a:p>
          <a:p>
            <a:pPr marL="609585" indent="-431789">
              <a:lnSpc>
                <a:spcPct val="115000"/>
              </a:lnSpc>
              <a:buClr>
                <a:schemeClr val="dk2"/>
              </a:buClr>
              <a:buSzPts val="1500"/>
              <a:buFont typeface="Montserrat"/>
              <a:buChar char="●"/>
            </a:pPr>
            <a:r>
              <a:rPr lang="en" sz="2000">
                <a:solidFill>
                  <a:schemeClr val="dk2"/>
                </a:solidFill>
                <a:latin typeface="Montserrat"/>
                <a:ea typeface="Montserrat"/>
                <a:cs typeface="Montserrat"/>
                <a:sym typeface="Montserrat"/>
              </a:rPr>
              <a:t>Streamline important news and dates to enrolled families</a:t>
            </a:r>
            <a:endParaRPr sz="2000">
              <a:solidFill>
                <a:schemeClr val="dk2"/>
              </a:solidFill>
              <a:latin typeface="Montserrat"/>
              <a:ea typeface="Montserrat"/>
              <a:cs typeface="Montserrat"/>
              <a:sym typeface="Montserrat"/>
            </a:endParaRPr>
          </a:p>
          <a:p>
            <a:pPr marL="609585">
              <a:lnSpc>
                <a:spcPct val="115000"/>
              </a:lnSpc>
            </a:pPr>
            <a:r>
              <a:rPr lang="en" sz="2000">
                <a:solidFill>
                  <a:schemeClr val="dk2"/>
                </a:solidFill>
                <a:latin typeface="Montserrat"/>
                <a:ea typeface="Montserrat"/>
                <a:cs typeface="Montserrat"/>
                <a:sym typeface="Montserrat"/>
              </a:rPr>
              <a:t> </a:t>
            </a:r>
            <a:endParaRPr sz="1067">
              <a:solidFill>
                <a:schemeClr val="dk2"/>
              </a:solidFill>
              <a:latin typeface="Montserrat"/>
              <a:ea typeface="Montserrat"/>
              <a:cs typeface="Montserrat"/>
              <a:sym typeface="Montserrat"/>
            </a:endParaRPr>
          </a:p>
          <a:p>
            <a:pPr marL="609585" indent="-431789">
              <a:lnSpc>
                <a:spcPct val="115000"/>
              </a:lnSpc>
              <a:buClr>
                <a:schemeClr val="dk2"/>
              </a:buClr>
              <a:buSzPts val="1500"/>
              <a:buFont typeface="Montserrat"/>
              <a:buChar char="●"/>
            </a:pPr>
            <a:r>
              <a:rPr lang="en" sz="2000">
                <a:solidFill>
                  <a:schemeClr val="dk2"/>
                </a:solidFill>
                <a:latin typeface="Montserrat"/>
                <a:ea typeface="Montserrat"/>
                <a:cs typeface="Montserrat"/>
                <a:sym typeface="Montserrat"/>
              </a:rPr>
              <a:t>Organize delivery of key information in a way that is easy to refer back to as needed</a:t>
            </a:r>
            <a:endParaRPr sz="2000">
              <a:solidFill>
                <a:schemeClr val="dk2"/>
              </a:solidFill>
              <a:latin typeface="Montserrat"/>
              <a:ea typeface="Montserrat"/>
              <a:cs typeface="Montserrat"/>
              <a:sym typeface="Montserrat"/>
            </a:endParaRPr>
          </a:p>
          <a:p>
            <a:pPr marL="1219170" lvl="1" indent="-431789">
              <a:lnSpc>
                <a:spcPct val="115000"/>
              </a:lnSpc>
              <a:buClr>
                <a:schemeClr val="dk2"/>
              </a:buClr>
              <a:buSzPts val="1500"/>
              <a:buFont typeface="Montserrat"/>
              <a:buChar char="○"/>
            </a:pPr>
            <a:r>
              <a:rPr lang="en" sz="2000">
                <a:solidFill>
                  <a:schemeClr val="dk2"/>
                </a:solidFill>
                <a:latin typeface="Montserrat"/>
                <a:ea typeface="Montserrat"/>
                <a:cs typeface="Montserrat"/>
                <a:sym typeface="Montserrat"/>
              </a:rPr>
              <a:t>Core info can be downloaded/saved as PDF</a:t>
            </a:r>
            <a:endParaRPr sz="2000">
              <a:solidFill>
                <a:schemeClr val="dk2"/>
              </a:solidFill>
              <a:latin typeface="Montserrat"/>
              <a:ea typeface="Montserrat"/>
              <a:cs typeface="Montserrat"/>
              <a:sym typeface="Montserrat"/>
            </a:endParaRPr>
          </a:p>
          <a:p>
            <a:pPr>
              <a:lnSpc>
                <a:spcPct val="115000"/>
              </a:lnSpc>
            </a:pPr>
            <a:endParaRPr sz="2000">
              <a:solidFill>
                <a:schemeClr val="dk2"/>
              </a:solidFill>
              <a:latin typeface="Montserrat"/>
              <a:ea typeface="Montserrat"/>
              <a:cs typeface="Montserrat"/>
              <a:sym typeface="Montserrat"/>
            </a:endParaRPr>
          </a:p>
          <a:p>
            <a:pPr marL="609585" indent="-431789">
              <a:lnSpc>
                <a:spcPct val="115000"/>
              </a:lnSpc>
              <a:buClr>
                <a:schemeClr val="dk2"/>
              </a:buClr>
              <a:buSzPts val="1500"/>
              <a:buFont typeface="Montserrat"/>
              <a:buChar char="●"/>
            </a:pPr>
            <a:r>
              <a:rPr lang="en" sz="2000">
                <a:solidFill>
                  <a:schemeClr val="dk2"/>
                </a:solidFill>
                <a:latin typeface="Montserrat"/>
                <a:ea typeface="Montserrat"/>
                <a:cs typeface="Montserrat"/>
                <a:sym typeface="Montserrat"/>
              </a:rPr>
              <a:t>Provide an opportunity to look ahead and prepare</a:t>
            </a:r>
            <a:endParaRPr sz="2000">
              <a:solidFill>
                <a:schemeClr val="dk2"/>
              </a:solidFill>
              <a:latin typeface="Montserrat"/>
              <a:ea typeface="Montserrat"/>
              <a:cs typeface="Montserrat"/>
              <a:sym typeface="Montserrat"/>
            </a:endParaRPr>
          </a:p>
          <a:p>
            <a:pPr marL="609585">
              <a:lnSpc>
                <a:spcPct val="115000"/>
              </a:lnSpc>
            </a:pPr>
            <a:endParaRPr sz="2133">
              <a:solidFill>
                <a:schemeClr val="dk2"/>
              </a:solidFill>
              <a:latin typeface="Montserrat"/>
              <a:ea typeface="Montserrat"/>
              <a:cs typeface="Montserrat"/>
              <a:sym typeface="Montserrat"/>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73" name="Google Shape;73;p15"/>
          <p:cNvSpPr/>
          <p:nvPr/>
        </p:nvSpPr>
        <p:spPr>
          <a:xfrm>
            <a:off x="-200" y="5511167"/>
            <a:ext cx="12192000" cy="1124400"/>
          </a:xfrm>
          <a:prstGeom prst="rect">
            <a:avLst/>
          </a:prstGeom>
          <a:solidFill>
            <a:srgbClr val="FEBA19"/>
          </a:solidFill>
          <a:ln w="9525" cap="flat" cmpd="sng">
            <a:solidFill>
              <a:srgbClr val="FEBA19"/>
            </a:solidFill>
            <a:prstDash val="solid"/>
            <a:round/>
            <a:headEnd type="none" w="sm" len="sm"/>
            <a:tailEnd type="none" w="sm" len="sm"/>
          </a:ln>
        </p:spPr>
        <p:txBody>
          <a:bodyPr spcFirstLastPara="1" wrap="square" lIns="121900" tIns="121900" rIns="121900" bIns="121900" anchor="ctr" anchorCtr="0">
            <a:noAutofit/>
          </a:bodyPr>
          <a:lstStyle/>
          <a:p>
            <a:pPr algn="ctr"/>
            <a:endParaRPr sz="2400">
              <a:solidFill>
                <a:srgbClr val="004B8F"/>
              </a:solidFill>
            </a:endParaRPr>
          </a:p>
        </p:txBody>
      </p:sp>
      <p:sp>
        <p:nvSpPr>
          <p:cNvPr id="74" name="Google Shape;74;p15"/>
          <p:cNvSpPr/>
          <p:nvPr/>
        </p:nvSpPr>
        <p:spPr>
          <a:xfrm>
            <a:off x="-200" y="5192500"/>
            <a:ext cx="12192000" cy="1124400"/>
          </a:xfrm>
          <a:prstGeom prst="rect">
            <a:avLst/>
          </a:prstGeom>
          <a:solidFill>
            <a:srgbClr val="004B8F"/>
          </a:solidFill>
          <a:ln w="9525" cap="flat" cmpd="sng">
            <a:solidFill>
              <a:srgbClr val="004B8F"/>
            </a:solidFill>
            <a:prstDash val="solid"/>
            <a:round/>
            <a:headEnd type="none" w="sm" len="sm"/>
            <a:tailEnd type="none" w="sm" len="sm"/>
          </a:ln>
        </p:spPr>
        <p:txBody>
          <a:bodyPr spcFirstLastPara="1" wrap="square" lIns="121900" tIns="121900" rIns="121900" bIns="121900" anchor="ctr" anchorCtr="0">
            <a:noAutofit/>
          </a:bodyPr>
          <a:lstStyle/>
          <a:p>
            <a:pPr algn="ctr"/>
            <a:endParaRPr sz="2400">
              <a:solidFill>
                <a:srgbClr val="004B8F"/>
              </a:solidFill>
            </a:endParaRPr>
          </a:p>
        </p:txBody>
      </p:sp>
      <p:sp>
        <p:nvSpPr>
          <p:cNvPr id="75" name="Google Shape;75;p15"/>
          <p:cNvSpPr/>
          <p:nvPr/>
        </p:nvSpPr>
        <p:spPr>
          <a:xfrm>
            <a:off x="-200" y="5192500"/>
            <a:ext cx="12192000" cy="720400"/>
          </a:xfrm>
          <a:prstGeom prst="rect">
            <a:avLst/>
          </a:prstGeom>
          <a:solidFill>
            <a:schemeClr val="lt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algn="ctr"/>
            <a:endParaRPr sz="2400"/>
          </a:p>
        </p:txBody>
      </p:sp>
      <p:sp>
        <p:nvSpPr>
          <p:cNvPr id="76" name="Google Shape;76;p15"/>
          <p:cNvSpPr txBox="1"/>
          <p:nvPr/>
        </p:nvSpPr>
        <p:spPr>
          <a:xfrm>
            <a:off x="560767" y="203233"/>
            <a:ext cx="4923200" cy="6451600"/>
          </a:xfrm>
          <a:prstGeom prst="rect">
            <a:avLst/>
          </a:prstGeom>
          <a:noFill/>
          <a:ln>
            <a:noFill/>
          </a:ln>
        </p:spPr>
        <p:txBody>
          <a:bodyPr spcFirstLastPara="1" wrap="square" lIns="121900" tIns="121900" rIns="121900" bIns="121900" anchor="t" anchorCtr="0">
            <a:noAutofit/>
          </a:bodyPr>
          <a:lstStyle/>
          <a:p>
            <a:r>
              <a:rPr lang="en" sz="2133" b="1">
                <a:solidFill>
                  <a:srgbClr val="004B8F"/>
                </a:solidFill>
                <a:latin typeface="Montserrat"/>
                <a:ea typeface="Montserrat"/>
                <a:cs typeface="Montserrat"/>
                <a:sym typeface="Montserrat"/>
              </a:rPr>
              <a:t>KEEPING IT FUN AND EXTENDING COMMUNITY INVOLVEMENT…</a:t>
            </a:r>
            <a:endParaRPr sz="2133">
              <a:solidFill>
                <a:srgbClr val="004B8F"/>
              </a:solidFill>
              <a:latin typeface="Montserrat"/>
              <a:ea typeface="Montserrat"/>
              <a:cs typeface="Montserrat"/>
              <a:sym typeface="Montserrat"/>
            </a:endParaRPr>
          </a:p>
          <a:p>
            <a:pPr marL="609585" indent="-440256">
              <a:lnSpc>
                <a:spcPct val="115000"/>
              </a:lnSpc>
              <a:buClr>
                <a:schemeClr val="dk2"/>
              </a:buClr>
              <a:buSzPts val="1600"/>
              <a:buFont typeface="Montserrat"/>
              <a:buChar char="●"/>
            </a:pPr>
            <a:r>
              <a:rPr lang="en" sz="2133">
                <a:solidFill>
                  <a:schemeClr val="dk2"/>
                </a:solidFill>
                <a:latin typeface="Montserrat"/>
                <a:ea typeface="Montserrat"/>
                <a:cs typeface="Montserrat"/>
                <a:sym typeface="Montserrat"/>
              </a:rPr>
              <a:t>News &amp; Reminders are included to provide more detailed information</a:t>
            </a:r>
            <a:endParaRPr sz="2133">
              <a:solidFill>
                <a:schemeClr val="dk2"/>
              </a:solidFill>
              <a:latin typeface="Montserrat"/>
              <a:ea typeface="Montserrat"/>
              <a:cs typeface="Montserrat"/>
              <a:sym typeface="Montserrat"/>
            </a:endParaRPr>
          </a:p>
          <a:p>
            <a:pPr>
              <a:lnSpc>
                <a:spcPct val="115000"/>
              </a:lnSpc>
            </a:pPr>
            <a:endParaRPr sz="2133">
              <a:solidFill>
                <a:schemeClr val="dk2"/>
              </a:solidFill>
              <a:latin typeface="Montserrat"/>
              <a:ea typeface="Montserrat"/>
              <a:cs typeface="Montserrat"/>
              <a:sym typeface="Montserrat"/>
            </a:endParaRPr>
          </a:p>
          <a:p>
            <a:pPr marL="609585" indent="-440256">
              <a:lnSpc>
                <a:spcPct val="115000"/>
              </a:lnSpc>
              <a:buClr>
                <a:schemeClr val="dk2"/>
              </a:buClr>
              <a:buSzPts val="1600"/>
              <a:buFont typeface="Montserrat"/>
              <a:buChar char="●"/>
            </a:pPr>
            <a:r>
              <a:rPr lang="en" sz="2133">
                <a:solidFill>
                  <a:schemeClr val="dk2"/>
                </a:solidFill>
                <a:latin typeface="Montserrat"/>
                <a:ea typeface="Montserrat"/>
                <a:cs typeface="Montserrat"/>
                <a:sym typeface="Montserrat"/>
              </a:rPr>
              <a:t>Supporting graphics and advertisements are included underneath key dates</a:t>
            </a:r>
            <a:endParaRPr sz="2133">
              <a:solidFill>
                <a:schemeClr val="dk2"/>
              </a:solidFill>
              <a:latin typeface="Montserrat"/>
              <a:ea typeface="Montserrat"/>
              <a:cs typeface="Montserrat"/>
              <a:sym typeface="Montserrat"/>
            </a:endParaRPr>
          </a:p>
          <a:p>
            <a:pPr marL="1219170" lvl="1" indent="-440256">
              <a:lnSpc>
                <a:spcPct val="115000"/>
              </a:lnSpc>
              <a:buClr>
                <a:schemeClr val="dk2"/>
              </a:buClr>
              <a:buSzPts val="1600"/>
              <a:buFont typeface="Montserrat"/>
              <a:buChar char="○"/>
            </a:pPr>
            <a:r>
              <a:rPr lang="en" sz="2133">
                <a:solidFill>
                  <a:schemeClr val="dk2"/>
                </a:solidFill>
                <a:latin typeface="Montserrat"/>
                <a:ea typeface="Montserrat"/>
                <a:cs typeface="Montserrat"/>
                <a:sym typeface="Montserrat"/>
              </a:rPr>
              <a:t>Including news and updates from our extended community</a:t>
            </a:r>
            <a:endParaRPr sz="2133">
              <a:solidFill>
                <a:schemeClr val="dk2"/>
              </a:solidFill>
              <a:latin typeface="Montserrat"/>
              <a:ea typeface="Montserrat"/>
              <a:cs typeface="Montserrat"/>
              <a:sym typeface="Montserrat"/>
            </a:endParaRPr>
          </a:p>
          <a:p>
            <a:pPr marL="609585">
              <a:lnSpc>
                <a:spcPct val="115000"/>
              </a:lnSpc>
            </a:pPr>
            <a:r>
              <a:rPr lang="en" sz="2133">
                <a:solidFill>
                  <a:schemeClr val="dk2"/>
                </a:solidFill>
                <a:latin typeface="Montserrat"/>
                <a:ea typeface="Montserrat"/>
                <a:cs typeface="Montserrat"/>
                <a:sym typeface="Montserrat"/>
              </a:rPr>
              <a:t> </a:t>
            </a:r>
            <a:endParaRPr sz="2133">
              <a:solidFill>
                <a:schemeClr val="dk2"/>
              </a:solidFill>
              <a:latin typeface="Montserrat"/>
              <a:ea typeface="Montserrat"/>
              <a:cs typeface="Montserrat"/>
              <a:sym typeface="Montserrat"/>
            </a:endParaRPr>
          </a:p>
          <a:p>
            <a:pPr marL="609585">
              <a:lnSpc>
                <a:spcPct val="115000"/>
              </a:lnSpc>
            </a:pPr>
            <a:endParaRPr sz="2133">
              <a:solidFill>
                <a:schemeClr val="dk2"/>
              </a:solidFill>
            </a:endParaRPr>
          </a:p>
        </p:txBody>
      </p:sp>
      <p:pic>
        <p:nvPicPr>
          <p:cNvPr id="77" name="Google Shape;77;p15"/>
          <p:cNvPicPr preferRelativeResize="0"/>
          <p:nvPr/>
        </p:nvPicPr>
        <p:blipFill>
          <a:blip r:embed="rId3">
            <a:alphaModFix/>
          </a:blip>
          <a:stretch>
            <a:fillRect/>
          </a:stretch>
        </p:blipFill>
        <p:spPr>
          <a:xfrm>
            <a:off x="5340834" y="147400"/>
            <a:ext cx="3149733" cy="3379200"/>
          </a:xfrm>
          <a:prstGeom prst="rect">
            <a:avLst/>
          </a:prstGeom>
          <a:noFill/>
          <a:ln w="9525" cap="flat" cmpd="sng">
            <a:solidFill>
              <a:schemeClr val="dk2"/>
            </a:solidFill>
            <a:prstDash val="solid"/>
            <a:round/>
            <a:headEnd type="none" w="sm" len="sm"/>
            <a:tailEnd type="none" w="sm" len="sm"/>
          </a:ln>
        </p:spPr>
      </p:pic>
      <p:pic>
        <p:nvPicPr>
          <p:cNvPr id="78" name="Google Shape;78;p15"/>
          <p:cNvPicPr preferRelativeResize="0"/>
          <p:nvPr/>
        </p:nvPicPr>
        <p:blipFill>
          <a:blip r:embed="rId4">
            <a:alphaModFix/>
          </a:blip>
          <a:stretch>
            <a:fillRect/>
          </a:stretch>
        </p:blipFill>
        <p:spPr>
          <a:xfrm>
            <a:off x="5544401" y="3643467"/>
            <a:ext cx="5945697" cy="2533400"/>
          </a:xfrm>
          <a:prstGeom prst="rect">
            <a:avLst/>
          </a:prstGeom>
          <a:noFill/>
          <a:ln w="9525" cap="flat" cmpd="sng">
            <a:solidFill>
              <a:schemeClr val="dk2"/>
            </a:solidFill>
            <a:prstDash val="solid"/>
            <a:round/>
            <a:headEnd type="none" w="sm" len="sm"/>
            <a:tailEnd type="none" w="sm" len="sm"/>
          </a:ln>
        </p:spPr>
      </p:pic>
      <p:pic>
        <p:nvPicPr>
          <p:cNvPr id="79" name="Google Shape;79;p15"/>
          <p:cNvPicPr preferRelativeResize="0"/>
          <p:nvPr/>
        </p:nvPicPr>
        <p:blipFill>
          <a:blip r:embed="rId5">
            <a:alphaModFix/>
          </a:blip>
          <a:stretch>
            <a:fillRect/>
          </a:stretch>
        </p:blipFill>
        <p:spPr>
          <a:xfrm>
            <a:off x="8617867" y="147401"/>
            <a:ext cx="3442167" cy="4228132"/>
          </a:xfrm>
          <a:prstGeom prst="rect">
            <a:avLst/>
          </a:prstGeom>
          <a:noFill/>
          <a:ln w="9525" cap="flat" cmpd="sng">
            <a:solidFill>
              <a:schemeClr val="dk2"/>
            </a:solidFill>
            <a:prstDash val="solid"/>
            <a:round/>
            <a:headEnd type="none" w="sm" len="sm"/>
            <a:tailEnd type="none" w="sm" len="sm"/>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6"/>
          <p:cNvSpPr/>
          <p:nvPr/>
        </p:nvSpPr>
        <p:spPr>
          <a:xfrm>
            <a:off x="-200" y="5511167"/>
            <a:ext cx="12192000" cy="1124400"/>
          </a:xfrm>
          <a:prstGeom prst="rect">
            <a:avLst/>
          </a:prstGeom>
          <a:solidFill>
            <a:srgbClr val="FEBA19"/>
          </a:solidFill>
          <a:ln w="9525" cap="flat" cmpd="sng">
            <a:solidFill>
              <a:srgbClr val="FEBA19"/>
            </a:solidFill>
            <a:prstDash val="solid"/>
            <a:round/>
            <a:headEnd type="none" w="sm" len="sm"/>
            <a:tailEnd type="none" w="sm" len="sm"/>
          </a:ln>
        </p:spPr>
        <p:txBody>
          <a:bodyPr spcFirstLastPara="1" wrap="square" lIns="121900" tIns="121900" rIns="121900" bIns="121900" anchor="ctr" anchorCtr="0">
            <a:noAutofit/>
          </a:bodyPr>
          <a:lstStyle/>
          <a:p>
            <a:pPr algn="ctr"/>
            <a:endParaRPr sz="2400">
              <a:solidFill>
                <a:srgbClr val="004B8F"/>
              </a:solidFill>
            </a:endParaRPr>
          </a:p>
        </p:txBody>
      </p:sp>
      <p:sp>
        <p:nvSpPr>
          <p:cNvPr id="85" name="Google Shape;85;p16"/>
          <p:cNvSpPr/>
          <p:nvPr/>
        </p:nvSpPr>
        <p:spPr>
          <a:xfrm>
            <a:off x="-200" y="5192500"/>
            <a:ext cx="12192000" cy="1124400"/>
          </a:xfrm>
          <a:prstGeom prst="rect">
            <a:avLst/>
          </a:prstGeom>
          <a:solidFill>
            <a:srgbClr val="004B8F"/>
          </a:solidFill>
          <a:ln w="9525" cap="flat" cmpd="sng">
            <a:solidFill>
              <a:srgbClr val="004B8F"/>
            </a:solidFill>
            <a:prstDash val="solid"/>
            <a:round/>
            <a:headEnd type="none" w="sm" len="sm"/>
            <a:tailEnd type="none" w="sm" len="sm"/>
          </a:ln>
        </p:spPr>
        <p:txBody>
          <a:bodyPr spcFirstLastPara="1" wrap="square" lIns="121900" tIns="121900" rIns="121900" bIns="121900" anchor="ctr" anchorCtr="0">
            <a:noAutofit/>
          </a:bodyPr>
          <a:lstStyle/>
          <a:p>
            <a:pPr algn="ctr"/>
            <a:endParaRPr sz="2400">
              <a:solidFill>
                <a:srgbClr val="004B8F"/>
              </a:solidFill>
            </a:endParaRPr>
          </a:p>
        </p:txBody>
      </p:sp>
      <p:sp>
        <p:nvSpPr>
          <p:cNvPr id="86" name="Google Shape;86;p16"/>
          <p:cNvSpPr/>
          <p:nvPr/>
        </p:nvSpPr>
        <p:spPr>
          <a:xfrm>
            <a:off x="-200" y="5192500"/>
            <a:ext cx="12192000" cy="720400"/>
          </a:xfrm>
          <a:prstGeom prst="rect">
            <a:avLst/>
          </a:prstGeom>
          <a:solidFill>
            <a:schemeClr val="lt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algn="ctr"/>
            <a:endParaRPr sz="2400"/>
          </a:p>
        </p:txBody>
      </p:sp>
      <p:sp>
        <p:nvSpPr>
          <p:cNvPr id="87" name="Google Shape;87;p16"/>
          <p:cNvSpPr txBox="1"/>
          <p:nvPr/>
        </p:nvSpPr>
        <p:spPr>
          <a:xfrm>
            <a:off x="511267" y="881567"/>
            <a:ext cx="4923200" cy="3283200"/>
          </a:xfrm>
          <a:prstGeom prst="rect">
            <a:avLst/>
          </a:prstGeom>
          <a:noFill/>
          <a:ln>
            <a:noFill/>
          </a:ln>
        </p:spPr>
        <p:txBody>
          <a:bodyPr spcFirstLastPara="1" wrap="square" lIns="121900" tIns="121900" rIns="121900" bIns="121900" anchor="t" anchorCtr="0">
            <a:noAutofit/>
          </a:bodyPr>
          <a:lstStyle/>
          <a:p>
            <a:r>
              <a:rPr lang="en" sz="2133" b="1">
                <a:solidFill>
                  <a:srgbClr val="004B8F"/>
                </a:solidFill>
                <a:latin typeface="Montserrat"/>
                <a:ea typeface="Montserrat"/>
                <a:cs typeface="Montserrat"/>
                <a:sym typeface="Montserrat"/>
              </a:rPr>
              <a:t>ENGAGING ALL CRUSADERS…</a:t>
            </a:r>
            <a:endParaRPr sz="2133">
              <a:solidFill>
                <a:schemeClr val="dk2"/>
              </a:solidFill>
              <a:latin typeface="Montserrat"/>
              <a:ea typeface="Montserrat"/>
              <a:cs typeface="Montserrat"/>
              <a:sym typeface="Montserrat"/>
            </a:endParaRPr>
          </a:p>
          <a:p>
            <a:pPr marL="609585" indent="-440256">
              <a:lnSpc>
                <a:spcPct val="115000"/>
              </a:lnSpc>
              <a:buClr>
                <a:schemeClr val="dk2"/>
              </a:buClr>
              <a:buSzPts val="1600"/>
              <a:buFont typeface="Montserrat"/>
              <a:buChar char="●"/>
            </a:pPr>
            <a:r>
              <a:rPr lang="en" sz="2133">
                <a:solidFill>
                  <a:schemeClr val="dk2"/>
                </a:solidFill>
                <a:latin typeface="Montserrat"/>
                <a:ea typeface="Montserrat"/>
                <a:cs typeface="Montserrat"/>
                <a:sym typeface="Montserrat"/>
              </a:rPr>
              <a:t>Quarterly updates geared toward supporters and alumni</a:t>
            </a:r>
            <a:endParaRPr sz="2133">
              <a:solidFill>
                <a:schemeClr val="dk2"/>
              </a:solidFill>
              <a:latin typeface="Montserrat"/>
              <a:ea typeface="Montserrat"/>
              <a:cs typeface="Montserrat"/>
              <a:sym typeface="Montserrat"/>
            </a:endParaRPr>
          </a:p>
          <a:p>
            <a:pPr>
              <a:lnSpc>
                <a:spcPct val="115000"/>
              </a:lnSpc>
            </a:pPr>
            <a:endParaRPr sz="2133">
              <a:solidFill>
                <a:schemeClr val="dk2"/>
              </a:solidFill>
              <a:latin typeface="Montserrat"/>
              <a:ea typeface="Montserrat"/>
              <a:cs typeface="Montserrat"/>
              <a:sym typeface="Montserrat"/>
            </a:endParaRPr>
          </a:p>
          <a:p>
            <a:pPr marL="609585" indent="-440256">
              <a:lnSpc>
                <a:spcPct val="115000"/>
              </a:lnSpc>
              <a:buClr>
                <a:schemeClr val="dk2"/>
              </a:buClr>
              <a:buSzPts val="1600"/>
              <a:buFont typeface="Montserrat"/>
              <a:buChar char="●"/>
            </a:pPr>
            <a:r>
              <a:rPr lang="en" sz="2133">
                <a:solidFill>
                  <a:schemeClr val="dk2"/>
                </a:solidFill>
                <a:latin typeface="Montserrat"/>
                <a:ea typeface="Montserrat"/>
                <a:cs typeface="Montserrat"/>
                <a:sym typeface="Montserrat"/>
              </a:rPr>
              <a:t>Special Events emails as needed</a:t>
            </a:r>
            <a:endParaRPr sz="2133">
              <a:solidFill>
                <a:schemeClr val="dk2"/>
              </a:solidFill>
              <a:latin typeface="Montserrat"/>
              <a:ea typeface="Montserrat"/>
              <a:cs typeface="Montserrat"/>
              <a:sym typeface="Montserrat"/>
            </a:endParaRPr>
          </a:p>
          <a:p>
            <a:pPr marL="609585">
              <a:lnSpc>
                <a:spcPct val="115000"/>
              </a:lnSpc>
            </a:pPr>
            <a:r>
              <a:rPr lang="en" sz="2133">
                <a:solidFill>
                  <a:schemeClr val="dk2"/>
                </a:solidFill>
                <a:latin typeface="Montserrat"/>
                <a:ea typeface="Montserrat"/>
                <a:cs typeface="Montserrat"/>
                <a:sym typeface="Montserrat"/>
              </a:rPr>
              <a:t> </a:t>
            </a:r>
            <a:endParaRPr sz="2133">
              <a:solidFill>
                <a:schemeClr val="dk2"/>
              </a:solidFill>
              <a:latin typeface="Montserrat"/>
              <a:ea typeface="Montserrat"/>
              <a:cs typeface="Montserrat"/>
              <a:sym typeface="Montserrat"/>
            </a:endParaRPr>
          </a:p>
          <a:p>
            <a:pPr marL="609585">
              <a:lnSpc>
                <a:spcPct val="115000"/>
              </a:lnSpc>
            </a:pPr>
            <a:endParaRPr sz="2133">
              <a:solidFill>
                <a:schemeClr val="dk2"/>
              </a:solidFill>
            </a:endParaRPr>
          </a:p>
        </p:txBody>
      </p:sp>
      <p:pic>
        <p:nvPicPr>
          <p:cNvPr id="88" name="Google Shape;88;p16"/>
          <p:cNvPicPr preferRelativeResize="0"/>
          <p:nvPr/>
        </p:nvPicPr>
        <p:blipFill rotWithShape="1">
          <a:blip r:embed="rId3">
            <a:alphaModFix/>
          </a:blip>
          <a:srcRect/>
          <a:stretch/>
        </p:blipFill>
        <p:spPr>
          <a:xfrm>
            <a:off x="8670133" y="475700"/>
            <a:ext cx="3165800" cy="4576597"/>
          </a:xfrm>
          <a:prstGeom prst="rect">
            <a:avLst/>
          </a:prstGeom>
          <a:noFill/>
          <a:ln w="9525" cap="flat" cmpd="sng">
            <a:solidFill>
              <a:schemeClr val="dk2"/>
            </a:solidFill>
            <a:prstDash val="solid"/>
            <a:round/>
            <a:headEnd type="none" w="sm" len="sm"/>
            <a:tailEnd type="none" w="sm" len="sm"/>
          </a:ln>
        </p:spPr>
      </p:pic>
      <p:pic>
        <p:nvPicPr>
          <p:cNvPr id="89" name="Google Shape;89;p16"/>
          <p:cNvPicPr preferRelativeResize="0"/>
          <p:nvPr/>
        </p:nvPicPr>
        <p:blipFill>
          <a:blip r:embed="rId4">
            <a:alphaModFix/>
          </a:blip>
          <a:stretch>
            <a:fillRect/>
          </a:stretch>
        </p:blipFill>
        <p:spPr>
          <a:xfrm>
            <a:off x="5154201" y="475658"/>
            <a:ext cx="3236073" cy="4576593"/>
          </a:xfrm>
          <a:prstGeom prst="rect">
            <a:avLst/>
          </a:prstGeom>
          <a:noFill/>
          <a:ln w="9525" cap="flat" cmpd="sng">
            <a:solidFill>
              <a:schemeClr val="dk2"/>
            </a:solidFill>
            <a:prstDash val="solid"/>
            <a:round/>
            <a:headEnd type="none" w="sm" len="sm"/>
            <a:tailEnd type="none" w="sm" len="sm"/>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17"/>
          <p:cNvSpPr/>
          <p:nvPr/>
        </p:nvSpPr>
        <p:spPr>
          <a:xfrm>
            <a:off x="-200" y="5511167"/>
            <a:ext cx="12192000" cy="1124400"/>
          </a:xfrm>
          <a:prstGeom prst="rect">
            <a:avLst/>
          </a:prstGeom>
          <a:solidFill>
            <a:srgbClr val="FEBA19"/>
          </a:solidFill>
          <a:ln w="9525" cap="flat" cmpd="sng">
            <a:solidFill>
              <a:srgbClr val="FEBA19"/>
            </a:solidFill>
            <a:prstDash val="solid"/>
            <a:round/>
            <a:headEnd type="none" w="sm" len="sm"/>
            <a:tailEnd type="none" w="sm" len="sm"/>
          </a:ln>
        </p:spPr>
        <p:txBody>
          <a:bodyPr spcFirstLastPara="1" wrap="square" lIns="121900" tIns="121900" rIns="121900" bIns="121900" anchor="ctr" anchorCtr="0">
            <a:noAutofit/>
          </a:bodyPr>
          <a:lstStyle/>
          <a:p>
            <a:pPr algn="ctr"/>
            <a:endParaRPr sz="2400">
              <a:solidFill>
                <a:srgbClr val="004B8F"/>
              </a:solidFill>
            </a:endParaRPr>
          </a:p>
        </p:txBody>
      </p:sp>
      <p:sp>
        <p:nvSpPr>
          <p:cNvPr id="95" name="Google Shape;95;p17"/>
          <p:cNvSpPr/>
          <p:nvPr/>
        </p:nvSpPr>
        <p:spPr>
          <a:xfrm>
            <a:off x="-200" y="5192500"/>
            <a:ext cx="12192000" cy="1124400"/>
          </a:xfrm>
          <a:prstGeom prst="rect">
            <a:avLst/>
          </a:prstGeom>
          <a:solidFill>
            <a:srgbClr val="004B8F"/>
          </a:solidFill>
          <a:ln w="9525" cap="flat" cmpd="sng">
            <a:solidFill>
              <a:srgbClr val="004B8F"/>
            </a:solidFill>
            <a:prstDash val="solid"/>
            <a:round/>
            <a:headEnd type="none" w="sm" len="sm"/>
            <a:tailEnd type="none" w="sm" len="sm"/>
          </a:ln>
        </p:spPr>
        <p:txBody>
          <a:bodyPr spcFirstLastPara="1" wrap="square" lIns="121900" tIns="121900" rIns="121900" bIns="121900" anchor="ctr" anchorCtr="0">
            <a:noAutofit/>
          </a:bodyPr>
          <a:lstStyle/>
          <a:p>
            <a:pPr algn="ctr"/>
            <a:endParaRPr sz="2400">
              <a:solidFill>
                <a:srgbClr val="004B8F"/>
              </a:solidFill>
            </a:endParaRPr>
          </a:p>
        </p:txBody>
      </p:sp>
      <p:sp>
        <p:nvSpPr>
          <p:cNvPr id="96" name="Google Shape;96;p17"/>
          <p:cNvSpPr/>
          <p:nvPr/>
        </p:nvSpPr>
        <p:spPr>
          <a:xfrm>
            <a:off x="-200" y="5192500"/>
            <a:ext cx="12192000" cy="720400"/>
          </a:xfrm>
          <a:prstGeom prst="rect">
            <a:avLst/>
          </a:prstGeom>
          <a:solidFill>
            <a:schemeClr val="lt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algn="ctr"/>
            <a:endParaRPr sz="2400"/>
          </a:p>
        </p:txBody>
      </p:sp>
      <p:sp>
        <p:nvSpPr>
          <p:cNvPr id="97" name="Google Shape;97;p17"/>
          <p:cNvSpPr txBox="1">
            <a:spLocks noGrp="1"/>
          </p:cNvSpPr>
          <p:nvPr>
            <p:ph type="ctrTitle" idx="4294967295"/>
          </p:nvPr>
        </p:nvSpPr>
        <p:spPr>
          <a:xfrm>
            <a:off x="0" y="2251075"/>
            <a:ext cx="11360150" cy="1897063"/>
          </a:xfrm>
          <a:prstGeom prst="rect">
            <a:avLst/>
          </a:prstGeom>
        </p:spPr>
        <p:txBody>
          <a:bodyPr spcFirstLastPara="1" vert="horz" wrap="square" lIns="121900" tIns="121900" rIns="121900" bIns="121900" rtlCol="0" anchor="b" anchorCtr="0">
            <a:normAutofit fontScale="90000"/>
          </a:bodyPr>
          <a:lstStyle/>
          <a:p>
            <a:pPr algn="l">
              <a:lnSpc>
                <a:spcPct val="150000"/>
              </a:lnSpc>
              <a:spcBef>
                <a:spcPts val="0"/>
              </a:spcBef>
            </a:pPr>
            <a:r>
              <a:rPr lang="en" sz="4000" u="sng">
                <a:solidFill>
                  <a:srgbClr val="004B8F"/>
                </a:solidFill>
                <a:latin typeface="Montserrat"/>
                <a:ea typeface="Montserrat"/>
                <a:cs typeface="Montserrat"/>
                <a:sym typeface="Montserrat"/>
                <a:hlinkClick r:id="rId3">
                  <a:extLst>
                    <a:ext uri="{A12FA001-AC4F-418D-AE19-62706E023703}">
                      <ahyp:hlinkClr xmlns:ahyp="http://schemas.microsoft.com/office/drawing/2018/hyperlinkcolor" val="tx"/>
                    </a:ext>
                  </a:extLst>
                </a:hlinkClick>
              </a:rPr>
              <a:t>Crusader Weekly 09.30.24</a:t>
            </a:r>
            <a:endParaRPr sz="4000">
              <a:solidFill>
                <a:srgbClr val="004B8F"/>
              </a:solidFill>
              <a:latin typeface="Montserrat"/>
              <a:ea typeface="Montserrat"/>
              <a:cs typeface="Montserrat"/>
              <a:sym typeface="Montserrat"/>
            </a:endParaRPr>
          </a:p>
          <a:p>
            <a:pPr algn="l">
              <a:lnSpc>
                <a:spcPct val="150000"/>
              </a:lnSpc>
              <a:spcBef>
                <a:spcPts val="0"/>
              </a:spcBef>
            </a:pPr>
            <a:r>
              <a:rPr lang="en" sz="4000" u="sng">
                <a:solidFill>
                  <a:srgbClr val="004B8F"/>
                </a:solidFill>
                <a:latin typeface="Montserrat"/>
                <a:ea typeface="Montserrat"/>
                <a:cs typeface="Montserrat"/>
                <a:sym typeface="Montserrat"/>
                <a:hlinkClick r:id="rId4">
                  <a:extLst>
                    <a:ext uri="{A12FA001-AC4F-418D-AE19-62706E023703}">
                      <ahyp:hlinkClr xmlns:ahyp="http://schemas.microsoft.com/office/drawing/2018/hyperlinkcolor" val="tx"/>
                    </a:ext>
                  </a:extLst>
                </a:hlinkClick>
              </a:rPr>
              <a:t>Alumni News September 2024</a:t>
            </a:r>
            <a:endParaRPr sz="4000">
              <a:solidFill>
                <a:srgbClr val="004B8F"/>
              </a:solidFill>
              <a:latin typeface="Montserrat"/>
              <a:ea typeface="Montserrat"/>
              <a:cs typeface="Montserrat"/>
              <a:sym typeface="Montserrat"/>
            </a:endParaRPr>
          </a:p>
          <a:p>
            <a:pPr algn="l">
              <a:lnSpc>
                <a:spcPct val="150000"/>
              </a:lnSpc>
              <a:spcBef>
                <a:spcPts val="0"/>
              </a:spcBef>
            </a:pPr>
            <a:r>
              <a:rPr lang="en" sz="4000" u="sng">
                <a:solidFill>
                  <a:srgbClr val="004B8F"/>
                </a:solidFill>
                <a:latin typeface="Montserrat"/>
                <a:ea typeface="Montserrat"/>
                <a:cs typeface="Montserrat"/>
                <a:sym typeface="Montserrat"/>
                <a:hlinkClick r:id="rId5">
                  <a:extLst>
                    <a:ext uri="{A12FA001-AC4F-418D-AE19-62706E023703}">
                      <ahyp:hlinkClr xmlns:ahyp="http://schemas.microsoft.com/office/drawing/2018/hyperlinkcolor" val="tx"/>
                    </a:ext>
                  </a:extLst>
                </a:hlinkClick>
              </a:rPr>
              <a:t>Special Events 10.01.24</a:t>
            </a:r>
            <a:endParaRPr sz="4000">
              <a:solidFill>
                <a:srgbClr val="004B8F"/>
              </a:solidFill>
              <a:latin typeface="Montserrat"/>
              <a:ea typeface="Montserrat"/>
              <a:cs typeface="Montserrat"/>
              <a:sym typeface="Montserrat"/>
            </a:endParaRPr>
          </a:p>
        </p:txBody>
      </p:sp>
      <p:pic>
        <p:nvPicPr>
          <p:cNvPr id="98" name="Google Shape;98;p17"/>
          <p:cNvPicPr preferRelativeResize="0"/>
          <p:nvPr/>
        </p:nvPicPr>
        <p:blipFill>
          <a:blip r:embed="rId6">
            <a:alphaModFix/>
          </a:blip>
          <a:stretch>
            <a:fillRect/>
          </a:stretch>
        </p:blipFill>
        <p:spPr>
          <a:xfrm>
            <a:off x="7813030" y="1197434"/>
            <a:ext cx="3789284" cy="2950732"/>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7422F06-6017-4361-8872-E0E2CEB20B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4819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p:cNvSpPr>
            <a:spLocks noGrp="1"/>
          </p:cNvSpPr>
          <p:nvPr>
            <p:ph type="title"/>
          </p:nvPr>
        </p:nvSpPr>
        <p:spPr>
          <a:xfrm>
            <a:off x="643468" y="643467"/>
            <a:ext cx="3415612" cy="1405466"/>
          </a:xfrm>
        </p:spPr>
        <p:txBody>
          <a:bodyPr vert="horz" lIns="91440" tIns="45720" rIns="91440" bIns="45720" rtlCol="0" anchor="ctr">
            <a:normAutofit fontScale="90000"/>
          </a:bodyPr>
          <a:lstStyle/>
          <a:p>
            <a:r>
              <a:rPr lang="en-US" sz="4300" kern="1200" cap="all" spc="100" baseline="0" dirty="0">
                <a:ln w="0"/>
                <a:solidFill>
                  <a:srgbClr val="FFFFFF"/>
                </a:solidFill>
                <a:effectLst>
                  <a:outerShdw blurRad="38100" dist="19050" dir="2700000" algn="tl" rotWithShape="0">
                    <a:schemeClr val="dk1">
                      <a:alpha val="40000"/>
                    </a:schemeClr>
                  </a:outerShdw>
                </a:effectLst>
                <a:latin typeface="+mj-lt"/>
                <a:ea typeface="+mj-ea"/>
                <a:cs typeface="+mj-cs"/>
              </a:rPr>
              <a:t>Our Communications Team</a:t>
            </a:r>
          </a:p>
        </p:txBody>
      </p:sp>
      <p:graphicFrame>
        <p:nvGraphicFramePr>
          <p:cNvPr id="11" name="TextBox 5">
            <a:extLst>
              <a:ext uri="{FF2B5EF4-FFF2-40B4-BE49-F238E27FC236}">
                <a16:creationId xmlns:a16="http://schemas.microsoft.com/office/drawing/2014/main" id="{123E3C5A-F36A-8685-913C-3522620D7E43}"/>
              </a:ext>
            </a:extLst>
          </p:cNvPr>
          <p:cNvGraphicFramePr/>
          <p:nvPr>
            <p:extLst>
              <p:ext uri="{D42A27DB-BD31-4B8C-83A1-F6EECF244321}">
                <p14:modId xmlns:p14="http://schemas.microsoft.com/office/powerpoint/2010/main" val="2033661743"/>
              </p:ext>
            </p:extLst>
          </p:nvPr>
        </p:nvGraphicFramePr>
        <p:xfrm>
          <a:off x="5603875" y="954088"/>
          <a:ext cx="5641975" cy="49212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545526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90033EB-D15E-D759-0141-58A123616B7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2F7CE84-473B-36C0-ED48-683727F8EC19}"/>
              </a:ext>
            </a:extLst>
          </p:cNvPr>
          <p:cNvSpPr>
            <a:spLocks noGrp="1"/>
          </p:cNvSpPr>
          <p:nvPr>
            <p:ph type="title"/>
          </p:nvPr>
        </p:nvSpPr>
        <p:spPr>
          <a:xfrm>
            <a:off x="1024128" y="585216"/>
            <a:ext cx="9720072" cy="1499616"/>
          </a:xfrm>
        </p:spPr>
        <p:txBody>
          <a:bodyPr vert="horz" lIns="91440" tIns="45720" rIns="91440" bIns="45720" rtlCol="0">
            <a:normAutofit/>
          </a:bodyPr>
          <a:lstStyle/>
          <a:p>
            <a:r>
              <a:rPr lang="en-US" spc="200" dirty="0"/>
              <a:t>Colleen head – </a:t>
            </a:r>
            <a:r>
              <a:rPr lang="en-US" spc="200" dirty="0" err="1"/>
              <a:t>st.</a:t>
            </a:r>
            <a:r>
              <a:rPr lang="en-US" spc="200" dirty="0"/>
              <a:t> Patrick church</a:t>
            </a:r>
          </a:p>
        </p:txBody>
      </p:sp>
      <p:graphicFrame>
        <p:nvGraphicFramePr>
          <p:cNvPr id="24" name="Content Placeholder 2">
            <a:extLst>
              <a:ext uri="{FF2B5EF4-FFF2-40B4-BE49-F238E27FC236}">
                <a16:creationId xmlns:a16="http://schemas.microsoft.com/office/drawing/2014/main" id="{F39EF0DF-4FEB-79DD-DCEC-07CA30CE65DF}"/>
              </a:ext>
            </a:extLst>
          </p:cNvPr>
          <p:cNvGraphicFramePr>
            <a:graphicFrameLocks noGrp="1"/>
          </p:cNvGraphicFramePr>
          <p:nvPr>
            <p:ph idx="1"/>
            <p:extLst>
              <p:ext uri="{D42A27DB-BD31-4B8C-83A1-F6EECF244321}">
                <p14:modId xmlns:p14="http://schemas.microsoft.com/office/powerpoint/2010/main" val="560250862"/>
              </p:ext>
            </p:extLst>
          </p:nvPr>
        </p:nvGraphicFramePr>
        <p:xfrm>
          <a:off x="1023937" y="2555193"/>
          <a:ext cx="10239419" cy="37535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821421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pattFill prst="lgConfetti">
          <a:fgClr>
            <a:srgbClr val="BDD9FF"/>
          </a:fgClr>
          <a:bgClr>
            <a:schemeClr val="bg1"/>
          </a:bgClr>
        </a:pattFill>
        <a:effectLst/>
      </p:bgPr>
    </p:bg>
    <p:spTree>
      <p:nvGrpSpPr>
        <p:cNvPr id="1" name=""/>
        <p:cNvGrpSpPr/>
        <p:nvPr/>
      </p:nvGrpSpPr>
      <p:grpSpPr>
        <a:xfrm>
          <a:off x="0" y="0"/>
          <a:ext cx="0" cy="0"/>
          <a:chOff x="0" y="0"/>
          <a:chExt cx="0" cy="0"/>
        </a:xfrm>
      </p:grpSpPr>
      <p:pic>
        <p:nvPicPr>
          <p:cNvPr id="17" name="Picture 16" descr="A green and blue pie chart&#10;&#10;Description automatically generated">
            <a:extLst>
              <a:ext uri="{FF2B5EF4-FFF2-40B4-BE49-F238E27FC236}">
                <a16:creationId xmlns:a16="http://schemas.microsoft.com/office/drawing/2014/main" id="{63357860-EDA0-E028-5102-BC0C633C7415}"/>
              </a:ext>
            </a:extLst>
          </p:cNvPr>
          <p:cNvPicPr>
            <a:picLocks noChangeAspect="1"/>
          </p:cNvPicPr>
          <p:nvPr/>
        </p:nvPicPr>
        <p:blipFill>
          <a:blip r:embed="rId2"/>
          <a:stretch>
            <a:fillRect/>
          </a:stretch>
        </p:blipFill>
        <p:spPr>
          <a:xfrm>
            <a:off x="110985" y="1600198"/>
            <a:ext cx="3861353" cy="5148470"/>
          </a:xfrm>
          <a:prstGeom prst="rect">
            <a:avLst/>
          </a:prstGeom>
          <a:ln>
            <a:solidFill>
              <a:schemeClr val="tx1"/>
            </a:solidFill>
          </a:ln>
        </p:spPr>
      </p:pic>
      <p:pic>
        <p:nvPicPr>
          <p:cNvPr id="22" name="Picture 21" descr="A group of children in a classroom&#10;&#10;Description automatically generated">
            <a:extLst>
              <a:ext uri="{FF2B5EF4-FFF2-40B4-BE49-F238E27FC236}">
                <a16:creationId xmlns:a16="http://schemas.microsoft.com/office/drawing/2014/main" id="{882561D2-7AFA-7CAE-A6C4-7E651809DEF5}"/>
              </a:ext>
            </a:extLst>
          </p:cNvPr>
          <p:cNvPicPr>
            <a:picLocks noChangeAspect="1"/>
          </p:cNvPicPr>
          <p:nvPr/>
        </p:nvPicPr>
        <p:blipFill>
          <a:blip r:embed="rId3"/>
          <a:stretch>
            <a:fillRect/>
          </a:stretch>
        </p:blipFill>
        <p:spPr>
          <a:xfrm>
            <a:off x="8219661" y="1600198"/>
            <a:ext cx="3861353" cy="5148471"/>
          </a:xfrm>
          <a:prstGeom prst="rect">
            <a:avLst/>
          </a:prstGeom>
          <a:ln>
            <a:solidFill>
              <a:schemeClr val="tx1"/>
            </a:solidFill>
          </a:ln>
        </p:spPr>
      </p:pic>
      <p:pic>
        <p:nvPicPr>
          <p:cNvPr id="34" name="Picture 33" descr="A collage of a group of people&#10;&#10;Description automatically generated">
            <a:extLst>
              <a:ext uri="{FF2B5EF4-FFF2-40B4-BE49-F238E27FC236}">
                <a16:creationId xmlns:a16="http://schemas.microsoft.com/office/drawing/2014/main" id="{3D8161DF-FD3D-1E9D-3CB8-C88C0D7149C7}"/>
              </a:ext>
            </a:extLst>
          </p:cNvPr>
          <p:cNvPicPr>
            <a:picLocks noChangeAspect="1"/>
          </p:cNvPicPr>
          <p:nvPr/>
        </p:nvPicPr>
        <p:blipFill>
          <a:blip r:embed="rId4"/>
          <a:stretch>
            <a:fillRect/>
          </a:stretch>
        </p:blipFill>
        <p:spPr>
          <a:xfrm>
            <a:off x="4165323" y="109330"/>
            <a:ext cx="3861353" cy="5148470"/>
          </a:xfrm>
          <a:prstGeom prst="rect">
            <a:avLst/>
          </a:prstGeom>
          <a:ln>
            <a:solidFill>
              <a:schemeClr val="tx1"/>
            </a:solidFill>
          </a:ln>
        </p:spPr>
      </p:pic>
    </p:spTree>
    <p:extLst>
      <p:ext uri="{BB962C8B-B14F-4D97-AF65-F5344CB8AC3E}">
        <p14:creationId xmlns:p14="http://schemas.microsoft.com/office/powerpoint/2010/main" val="2561222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pattFill prst="lgConfetti">
          <a:fgClr>
            <a:srgbClr val="BDD9FF"/>
          </a:fgClr>
          <a:bgClr>
            <a:schemeClr val="bg1"/>
          </a:bgClr>
        </a:patt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96C8BAF-68F3-4B78-B238-35DF5D8656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4F4CD6D0-5A87-4BA2-A13A-0E40511C3CF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34774" y="699565"/>
            <a:ext cx="3553132" cy="5156200"/>
            <a:chOff x="7807230" y="2012810"/>
            <a:chExt cx="3251252" cy="3459865"/>
          </a:xfrm>
        </p:grpSpPr>
        <p:sp>
          <p:nvSpPr>
            <p:cNvPr id="15" name="Rectangle 14">
              <a:extLst>
                <a:ext uri="{FF2B5EF4-FFF2-40B4-BE49-F238E27FC236}">
                  <a16:creationId xmlns:a16="http://schemas.microsoft.com/office/drawing/2014/main" id="{5877EAC0-2063-444D-8EE9-72FED2E03B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0" y="2012810"/>
              <a:ext cx="3251252" cy="3459865"/>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C155BF8-661A-4F4A-B4EC-923105C692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1" y="2026142"/>
              <a:ext cx="3251250" cy="3440203"/>
            </a:xfrm>
            <a:prstGeom prst="rect">
              <a:avLst/>
            </a:prstGeom>
            <a:gradFill>
              <a:gsLst>
                <a:gs pos="0">
                  <a:srgbClr val="DADADA"/>
                </a:gs>
                <a:gs pos="100000">
                  <a:srgbClr val="FFFFFE"/>
                </a:gs>
              </a:gsLst>
              <a:lin ang="16200000" scaled="0"/>
            </a:gra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5" name="Picture 4" descr="A letter with text on it&#10;&#10;Description automatically generated">
            <a:extLst>
              <a:ext uri="{FF2B5EF4-FFF2-40B4-BE49-F238E27FC236}">
                <a16:creationId xmlns:a16="http://schemas.microsoft.com/office/drawing/2014/main" id="{FB3F54F2-839A-7849-C689-29E6B04E6EB5}"/>
              </a:ext>
            </a:extLst>
          </p:cNvPr>
          <p:cNvPicPr>
            <a:picLocks noChangeAspect="1"/>
          </p:cNvPicPr>
          <p:nvPr/>
        </p:nvPicPr>
        <p:blipFill>
          <a:blip r:embed="rId2"/>
          <a:stretch>
            <a:fillRect/>
          </a:stretch>
        </p:blipFill>
        <p:spPr>
          <a:xfrm>
            <a:off x="706568" y="1137969"/>
            <a:ext cx="3209544" cy="4279392"/>
          </a:xfrm>
          <a:prstGeom prst="rect">
            <a:avLst/>
          </a:prstGeom>
        </p:spPr>
      </p:pic>
      <p:grpSp>
        <p:nvGrpSpPr>
          <p:cNvPr id="13" name="Group 12">
            <a:extLst>
              <a:ext uri="{FF2B5EF4-FFF2-40B4-BE49-F238E27FC236}">
                <a16:creationId xmlns:a16="http://schemas.microsoft.com/office/drawing/2014/main" id="{E9537076-EF48-4F72-9164-FD8260D550A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319434" y="699565"/>
            <a:ext cx="3553132" cy="5156200"/>
            <a:chOff x="7807230" y="2012810"/>
            <a:chExt cx="3251252" cy="3459865"/>
          </a:xfrm>
        </p:grpSpPr>
        <p:sp>
          <p:nvSpPr>
            <p:cNvPr id="19" name="Rectangle 18">
              <a:extLst>
                <a:ext uri="{FF2B5EF4-FFF2-40B4-BE49-F238E27FC236}">
                  <a16:creationId xmlns:a16="http://schemas.microsoft.com/office/drawing/2014/main" id="{689673CB-C48B-4D05-B6E4-B88CD5BAA0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0" y="2012810"/>
              <a:ext cx="3251252" cy="3459865"/>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96C31A20-B341-476E-8C04-A26C87E149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1" y="2026142"/>
              <a:ext cx="3251250" cy="3440203"/>
            </a:xfrm>
            <a:prstGeom prst="rect">
              <a:avLst/>
            </a:prstGeom>
            <a:gradFill>
              <a:gsLst>
                <a:gs pos="0">
                  <a:srgbClr val="DADADA"/>
                </a:gs>
                <a:gs pos="100000">
                  <a:srgbClr val="FFFFFE"/>
                </a:gs>
              </a:gsLst>
              <a:lin ang="16200000" scaled="0"/>
            </a:gra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3" name="Picture 2" descr="A close up of a document&#10;&#10;Description automatically generated">
            <a:extLst>
              <a:ext uri="{FF2B5EF4-FFF2-40B4-BE49-F238E27FC236}">
                <a16:creationId xmlns:a16="http://schemas.microsoft.com/office/drawing/2014/main" id="{E36163B3-A85C-A64D-7512-D14B2B5CD4C7}"/>
              </a:ext>
            </a:extLst>
          </p:cNvPr>
          <p:cNvPicPr>
            <a:picLocks noChangeAspect="1"/>
          </p:cNvPicPr>
          <p:nvPr/>
        </p:nvPicPr>
        <p:blipFill>
          <a:blip r:embed="rId3"/>
          <a:stretch>
            <a:fillRect/>
          </a:stretch>
        </p:blipFill>
        <p:spPr>
          <a:xfrm>
            <a:off x="4487333" y="1137969"/>
            <a:ext cx="3209544" cy="4279392"/>
          </a:xfrm>
          <a:prstGeom prst="rect">
            <a:avLst/>
          </a:prstGeom>
        </p:spPr>
      </p:pic>
      <p:grpSp>
        <p:nvGrpSpPr>
          <p:cNvPr id="22" name="Group 21">
            <a:extLst>
              <a:ext uri="{FF2B5EF4-FFF2-40B4-BE49-F238E27FC236}">
                <a16:creationId xmlns:a16="http://schemas.microsoft.com/office/drawing/2014/main" id="{6EFC3492-86BD-4D75-B5B4-C2DBFE0BD10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104093" y="699565"/>
            <a:ext cx="3553132" cy="5156200"/>
            <a:chOff x="7807230" y="2012810"/>
            <a:chExt cx="3251252" cy="3459865"/>
          </a:xfrm>
        </p:grpSpPr>
        <p:sp>
          <p:nvSpPr>
            <p:cNvPr id="23" name="Rectangle 22">
              <a:extLst>
                <a:ext uri="{FF2B5EF4-FFF2-40B4-BE49-F238E27FC236}">
                  <a16:creationId xmlns:a16="http://schemas.microsoft.com/office/drawing/2014/main" id="{F72E5074-2516-4705-BFF1-F508394A0A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0" y="2012810"/>
              <a:ext cx="3251252" cy="3459865"/>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02259E4C-F24C-4180-AEC3-76255D535E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1" y="2026142"/>
              <a:ext cx="3251250" cy="3440203"/>
            </a:xfrm>
            <a:prstGeom prst="rect">
              <a:avLst/>
            </a:prstGeom>
            <a:gradFill>
              <a:gsLst>
                <a:gs pos="0">
                  <a:srgbClr val="DADADA"/>
                </a:gs>
                <a:gs pos="100000">
                  <a:srgbClr val="FFFFFE"/>
                </a:gs>
              </a:gsLst>
              <a:lin ang="16200000" scaled="0"/>
            </a:gra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7" name="Picture 6" descr="A screenshot of a letter&#10;&#10;Description automatically generated">
            <a:extLst>
              <a:ext uri="{FF2B5EF4-FFF2-40B4-BE49-F238E27FC236}">
                <a16:creationId xmlns:a16="http://schemas.microsoft.com/office/drawing/2014/main" id="{1030949C-B257-744A-6942-8216CBF89E1B}"/>
              </a:ext>
            </a:extLst>
          </p:cNvPr>
          <p:cNvPicPr>
            <a:picLocks noChangeAspect="1"/>
          </p:cNvPicPr>
          <p:nvPr/>
        </p:nvPicPr>
        <p:blipFill>
          <a:blip r:embed="rId4"/>
          <a:stretch>
            <a:fillRect/>
          </a:stretch>
        </p:blipFill>
        <p:spPr>
          <a:xfrm>
            <a:off x="8275887" y="1137969"/>
            <a:ext cx="3209544" cy="4279392"/>
          </a:xfrm>
          <a:prstGeom prst="rect">
            <a:avLst/>
          </a:prstGeom>
        </p:spPr>
      </p:pic>
    </p:spTree>
    <p:extLst>
      <p:ext uri="{BB962C8B-B14F-4D97-AF65-F5344CB8AC3E}">
        <p14:creationId xmlns:p14="http://schemas.microsoft.com/office/powerpoint/2010/main" val="26793850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pattFill prst="lgConfetti">
          <a:fgClr>
            <a:srgbClr val="BDD9FF"/>
          </a:fgClr>
          <a:bgClr>
            <a:schemeClr val="bg1"/>
          </a:bgClr>
        </a:pattFill>
        <a:effectLst/>
      </p:bgPr>
    </p:bg>
    <p:spTree>
      <p:nvGrpSpPr>
        <p:cNvPr id="1" name="">
          <a:extLst>
            <a:ext uri="{FF2B5EF4-FFF2-40B4-BE49-F238E27FC236}">
              <a16:creationId xmlns:a16="http://schemas.microsoft.com/office/drawing/2014/main" id="{33280FD5-900D-1A99-5F38-1F05BB401776}"/>
            </a:ext>
          </a:extLst>
        </p:cNvPr>
        <p:cNvGrpSpPr/>
        <p:nvPr/>
      </p:nvGrpSpPr>
      <p:grpSpPr>
        <a:xfrm>
          <a:off x="0" y="0"/>
          <a:ext cx="0" cy="0"/>
          <a:chOff x="0" y="0"/>
          <a:chExt cx="0" cy="0"/>
        </a:xfrm>
      </p:grpSpPr>
      <p:pic>
        <p:nvPicPr>
          <p:cNvPr id="3" name="Picture 2" descr="A close up of a flyer&#10;&#10;Description automatically generated">
            <a:extLst>
              <a:ext uri="{FF2B5EF4-FFF2-40B4-BE49-F238E27FC236}">
                <a16:creationId xmlns:a16="http://schemas.microsoft.com/office/drawing/2014/main" id="{C7F92228-2C77-5E46-A2A5-708A2C1D8EF6}"/>
              </a:ext>
            </a:extLst>
          </p:cNvPr>
          <p:cNvPicPr>
            <a:picLocks noChangeAspect="1"/>
          </p:cNvPicPr>
          <p:nvPr/>
        </p:nvPicPr>
        <p:blipFill>
          <a:blip r:embed="rId2"/>
          <a:stretch>
            <a:fillRect/>
          </a:stretch>
        </p:blipFill>
        <p:spPr>
          <a:xfrm>
            <a:off x="74525" y="77822"/>
            <a:ext cx="3913815" cy="5218420"/>
          </a:xfrm>
          <a:prstGeom prst="rect">
            <a:avLst/>
          </a:prstGeom>
          <a:ln>
            <a:solidFill>
              <a:schemeClr val="tx1"/>
            </a:solidFill>
          </a:ln>
        </p:spPr>
      </p:pic>
      <p:pic>
        <p:nvPicPr>
          <p:cNvPr id="5" name="Picture 4" descr="A screenshot of a phone&#10;&#10;Description automatically generated">
            <a:extLst>
              <a:ext uri="{FF2B5EF4-FFF2-40B4-BE49-F238E27FC236}">
                <a16:creationId xmlns:a16="http://schemas.microsoft.com/office/drawing/2014/main" id="{DAFB32BD-3042-6D5A-990E-D299E4A48EF6}"/>
              </a:ext>
            </a:extLst>
          </p:cNvPr>
          <p:cNvPicPr>
            <a:picLocks noChangeAspect="1"/>
          </p:cNvPicPr>
          <p:nvPr/>
        </p:nvPicPr>
        <p:blipFill>
          <a:blip r:embed="rId3"/>
          <a:stretch>
            <a:fillRect/>
          </a:stretch>
        </p:blipFill>
        <p:spPr>
          <a:xfrm>
            <a:off x="4139092" y="1513120"/>
            <a:ext cx="3913815" cy="5218420"/>
          </a:xfrm>
          <a:prstGeom prst="rect">
            <a:avLst/>
          </a:prstGeom>
          <a:ln>
            <a:solidFill>
              <a:schemeClr val="tx1"/>
            </a:solidFill>
          </a:ln>
        </p:spPr>
      </p:pic>
      <p:pic>
        <p:nvPicPr>
          <p:cNvPr id="8" name="Picture 7" descr="A paper with text and a tree&#10;&#10;Description automatically generated">
            <a:extLst>
              <a:ext uri="{FF2B5EF4-FFF2-40B4-BE49-F238E27FC236}">
                <a16:creationId xmlns:a16="http://schemas.microsoft.com/office/drawing/2014/main" id="{654696EB-E93A-9834-FFA5-814148AB244E}"/>
              </a:ext>
            </a:extLst>
          </p:cNvPr>
          <p:cNvPicPr>
            <a:picLocks noChangeAspect="1"/>
          </p:cNvPicPr>
          <p:nvPr/>
        </p:nvPicPr>
        <p:blipFill>
          <a:blip r:embed="rId4"/>
          <a:stretch>
            <a:fillRect/>
          </a:stretch>
        </p:blipFill>
        <p:spPr>
          <a:xfrm>
            <a:off x="8203659" y="77822"/>
            <a:ext cx="3913815" cy="5218420"/>
          </a:xfrm>
          <a:prstGeom prst="rect">
            <a:avLst/>
          </a:prstGeom>
          <a:ln>
            <a:solidFill>
              <a:schemeClr val="tx1"/>
            </a:solidFill>
          </a:ln>
        </p:spPr>
      </p:pic>
    </p:spTree>
    <p:extLst>
      <p:ext uri="{BB962C8B-B14F-4D97-AF65-F5344CB8AC3E}">
        <p14:creationId xmlns:p14="http://schemas.microsoft.com/office/powerpoint/2010/main" val="213070747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9184BB4-AF25-4BF4-3AF7-4E1AF9B71D8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37AE3D5-5C96-590E-51E9-45A70C230C2D}"/>
              </a:ext>
            </a:extLst>
          </p:cNvPr>
          <p:cNvSpPr>
            <a:spLocks noGrp="1"/>
          </p:cNvSpPr>
          <p:nvPr>
            <p:ph type="title"/>
          </p:nvPr>
        </p:nvSpPr>
        <p:spPr>
          <a:xfrm>
            <a:off x="1024128" y="585216"/>
            <a:ext cx="9720072" cy="1499616"/>
          </a:xfrm>
        </p:spPr>
        <p:txBody>
          <a:bodyPr vert="horz" lIns="91440" tIns="45720" rIns="91440" bIns="45720" rtlCol="0">
            <a:normAutofit/>
          </a:bodyPr>
          <a:lstStyle/>
          <a:p>
            <a:r>
              <a:rPr lang="en-US" spc="200" dirty="0"/>
              <a:t>Bob and </a:t>
            </a:r>
            <a:r>
              <a:rPr lang="en-US" spc="200" dirty="0" err="1"/>
              <a:t>joan</a:t>
            </a:r>
            <a:r>
              <a:rPr lang="en-US" spc="200" dirty="0"/>
              <a:t> </a:t>
            </a:r>
            <a:r>
              <a:rPr lang="en-US" spc="200" dirty="0" err="1"/>
              <a:t>lapenna</a:t>
            </a:r>
            <a:r>
              <a:rPr lang="en-US" spc="200" dirty="0"/>
              <a:t> – </a:t>
            </a:r>
            <a:br>
              <a:rPr lang="en-US" spc="200" dirty="0"/>
            </a:br>
            <a:r>
              <a:rPr lang="en-US" spc="200" dirty="0" err="1"/>
              <a:t>st.</a:t>
            </a:r>
            <a:r>
              <a:rPr lang="en-US" spc="200" dirty="0"/>
              <a:t> Sebastian church</a:t>
            </a:r>
          </a:p>
        </p:txBody>
      </p:sp>
      <p:graphicFrame>
        <p:nvGraphicFramePr>
          <p:cNvPr id="24" name="Content Placeholder 2">
            <a:extLst>
              <a:ext uri="{FF2B5EF4-FFF2-40B4-BE49-F238E27FC236}">
                <a16:creationId xmlns:a16="http://schemas.microsoft.com/office/drawing/2014/main" id="{A6BD68E4-5242-9404-94D0-D85648A9D505}"/>
              </a:ext>
            </a:extLst>
          </p:cNvPr>
          <p:cNvGraphicFramePr>
            <a:graphicFrameLocks noGrp="1"/>
          </p:cNvGraphicFramePr>
          <p:nvPr>
            <p:ph idx="1"/>
            <p:extLst>
              <p:ext uri="{D42A27DB-BD31-4B8C-83A1-F6EECF244321}">
                <p14:modId xmlns:p14="http://schemas.microsoft.com/office/powerpoint/2010/main" val="508854161"/>
              </p:ext>
            </p:extLst>
          </p:nvPr>
        </p:nvGraphicFramePr>
        <p:xfrm>
          <a:off x="1023937" y="2555193"/>
          <a:ext cx="10239419" cy="37535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7683609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3A8EC506-B1DA-46A1-B44D-774E68468E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7" name="Oval 5">
            <a:extLst>
              <a:ext uri="{FF2B5EF4-FFF2-40B4-BE49-F238E27FC236}">
                <a16:creationId xmlns:a16="http://schemas.microsoft.com/office/drawing/2014/main" id="{BFF30785-305E-45D7-984F-5AA93D3CA5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39" name="Straight Connector 38">
            <a:extLst>
              <a:ext uri="{FF2B5EF4-FFF2-40B4-BE49-F238E27FC236}">
                <a16:creationId xmlns:a16="http://schemas.microsoft.com/office/drawing/2014/main" id="{15E01FA5-D766-43CA-A83D-E7CF3F04E96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useBgFill="1">
        <p:nvSpPr>
          <p:cNvPr id="41" name="Rectangle 40">
            <a:extLst>
              <a:ext uri="{FF2B5EF4-FFF2-40B4-BE49-F238E27FC236}">
                <a16:creationId xmlns:a16="http://schemas.microsoft.com/office/drawing/2014/main" id="{C411DB08-1669-426B-BBEB-FAD285EF80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4" y="0"/>
            <a:ext cx="12188726" cy="68589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029E4219-121F-4CD1-AA58-24746CD292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812659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1095613-3434-2FAB-00D3-562535871DA5}"/>
              </a:ext>
            </a:extLst>
          </p:cNvPr>
          <p:cNvSpPr>
            <a:spLocks noGrp="1"/>
          </p:cNvSpPr>
          <p:nvPr>
            <p:ph type="ctrTitle" idx="4294967295"/>
          </p:nvPr>
        </p:nvSpPr>
        <p:spPr>
          <a:xfrm>
            <a:off x="634275" y="640080"/>
            <a:ext cx="6707817" cy="3034857"/>
          </a:xfrm>
        </p:spPr>
        <p:txBody>
          <a:bodyPr vert="horz" lIns="91440" tIns="45720" rIns="91440" bIns="45720" rtlCol="0" anchor="b">
            <a:normAutofit/>
          </a:bodyPr>
          <a:lstStyle/>
          <a:p>
            <a:pPr algn="r"/>
            <a:r>
              <a:rPr lang="en-US" kern="1200" cap="all" spc="200" baseline="0">
                <a:solidFill>
                  <a:srgbClr val="FFFFFF"/>
                </a:solidFill>
                <a:latin typeface="+mj-lt"/>
                <a:ea typeface="+mj-ea"/>
                <a:cs typeface="+mj-cs"/>
              </a:rPr>
              <a:t>St. Sebastian Meal Ministry</a:t>
            </a:r>
          </a:p>
        </p:txBody>
      </p:sp>
      <p:sp>
        <p:nvSpPr>
          <p:cNvPr id="3" name="Subtitle 2">
            <a:extLst>
              <a:ext uri="{FF2B5EF4-FFF2-40B4-BE49-F238E27FC236}">
                <a16:creationId xmlns:a16="http://schemas.microsoft.com/office/drawing/2014/main" id="{96D9E41B-5D59-A7AC-C8F1-670872A95C70}"/>
              </a:ext>
            </a:extLst>
          </p:cNvPr>
          <p:cNvSpPr>
            <a:spLocks noGrp="1"/>
          </p:cNvSpPr>
          <p:nvPr>
            <p:ph type="subTitle" idx="4294967295"/>
          </p:nvPr>
        </p:nvSpPr>
        <p:spPr>
          <a:xfrm>
            <a:off x="638920" y="3849539"/>
            <a:ext cx="6703157" cy="2359417"/>
          </a:xfrm>
        </p:spPr>
        <p:txBody>
          <a:bodyPr vert="horz" lIns="91440" tIns="45720" rIns="91440" bIns="45720" rtlCol="0" anchor="t">
            <a:normAutofit/>
          </a:bodyPr>
          <a:lstStyle/>
          <a:p>
            <a:pPr marL="0" indent="0" algn="r">
              <a:lnSpc>
                <a:spcPct val="100000"/>
              </a:lnSpc>
              <a:spcBef>
                <a:spcPts val="0"/>
              </a:spcBef>
              <a:buNone/>
            </a:pPr>
            <a:r>
              <a:rPr lang="en-US" sz="2000">
                <a:solidFill>
                  <a:srgbClr val="FFFFFF"/>
                </a:solidFill>
              </a:rPr>
              <a:t>Joan and bob Lapenna</a:t>
            </a:r>
          </a:p>
        </p:txBody>
      </p:sp>
      <p:cxnSp>
        <p:nvCxnSpPr>
          <p:cNvPr id="45" name="Straight Connector 44">
            <a:extLst>
              <a:ext uri="{FF2B5EF4-FFF2-40B4-BE49-F238E27FC236}">
                <a16:creationId xmlns:a16="http://schemas.microsoft.com/office/drawing/2014/main" id="{52F50912-06FD-4216-BAD3-21050F59564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45582" y="3765314"/>
            <a:ext cx="5852160" cy="0"/>
          </a:xfrm>
          <a:prstGeom prst="line">
            <a:avLst/>
          </a:prstGeom>
          <a:ln w="190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pic>
        <p:nvPicPr>
          <p:cNvPr id="30" name="Graphic 29" descr="Fork and knife">
            <a:extLst>
              <a:ext uri="{FF2B5EF4-FFF2-40B4-BE49-F238E27FC236}">
                <a16:creationId xmlns:a16="http://schemas.microsoft.com/office/drawing/2014/main" id="{BC8E4290-81C7-088D-7BEB-77628E02CE9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307911" y="2604714"/>
            <a:ext cx="1648572" cy="1648572"/>
          </a:xfrm>
          <a:prstGeom prst="rect">
            <a:avLst/>
          </a:prstGeom>
        </p:spPr>
      </p:pic>
    </p:spTree>
    <p:extLst>
      <p:ext uri="{BB962C8B-B14F-4D97-AF65-F5344CB8AC3E}">
        <p14:creationId xmlns:p14="http://schemas.microsoft.com/office/powerpoint/2010/main" val="3919997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par>
                                <p:cTn id="8" presetID="10" presetClass="entr" presetSubtype="0" fill="hold" grpId="0" nodeType="withEffect">
                                  <p:stCondLst>
                                    <p:cond delay="1500"/>
                                  </p:stCondLst>
                                  <p:iterate>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700"/>
                                        <p:tgtEl>
                                          <p:spTgt spid="3">
                                            <p:txEl>
                                              <p:pRg st="0" end="0"/>
                                            </p:txEl>
                                          </p:spTgt>
                                        </p:tgtEl>
                                      </p:cBhvr>
                                    </p:animEffect>
                                  </p:childTnLst>
                                </p:cTn>
                              </p:par>
                              <p:par>
                                <p:cTn id="11" presetID="10" presetClass="entr" presetSubtype="0" fill="hold" nodeType="withEffect">
                                  <p:stCondLst>
                                    <p:cond delay="500"/>
                                  </p:stCondLst>
                                  <p:iterate>
                                    <p:tmPct val="10000"/>
                                  </p:iterate>
                                  <p:childTnLst>
                                    <p:set>
                                      <p:cBhvr>
                                        <p:cTn id="12" dur="1" fill="hold">
                                          <p:stCondLst>
                                            <p:cond delay="0"/>
                                          </p:stCondLst>
                                        </p:cTn>
                                        <p:tgtEl>
                                          <p:spTgt spid="30"/>
                                        </p:tgtEl>
                                        <p:attrNameLst>
                                          <p:attrName>style.visibility</p:attrName>
                                        </p:attrNameLst>
                                      </p:cBhvr>
                                      <p:to>
                                        <p:strVal val="visible"/>
                                      </p:to>
                                    </p:set>
                                    <p:animEffect transition="in" filter="fade">
                                      <p:cBhvr>
                                        <p:cTn id="13" dur="7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2E59668-3C21-4C75-9F1D-FC8FC2F32C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0" name="Oval 5">
            <a:extLst>
              <a:ext uri="{FF2B5EF4-FFF2-40B4-BE49-F238E27FC236}">
                <a16:creationId xmlns:a16="http://schemas.microsoft.com/office/drawing/2014/main" id="{52A002CF-6EAF-497D-9B9B-EF9F445184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22" name="Straight Connector 21">
            <a:extLst>
              <a:ext uri="{FF2B5EF4-FFF2-40B4-BE49-F238E27FC236}">
                <a16:creationId xmlns:a16="http://schemas.microsoft.com/office/drawing/2014/main" id="{BF631B04-CB79-4ABB-B631-511E05B2509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useBgFill="1">
        <p:nvSpPr>
          <p:cNvPr id="24" name="Rectangle 23">
            <a:extLst>
              <a:ext uri="{FF2B5EF4-FFF2-40B4-BE49-F238E27FC236}">
                <a16:creationId xmlns:a16="http://schemas.microsoft.com/office/drawing/2014/main" id="{A033D82A-34D5-4A1F-A25B-568EA668C0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EA8AA91C-C1E0-4606-86F0-7E56E6038E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59968"/>
            <a:ext cx="12192000" cy="22980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0" name="Title 1">
            <a:extLst>
              <a:ext uri="{FF2B5EF4-FFF2-40B4-BE49-F238E27FC236}">
                <a16:creationId xmlns:a16="http://schemas.microsoft.com/office/drawing/2014/main" id="{A4D0294E-9B88-B311-BAF7-6E1C3C4239ED}"/>
              </a:ext>
            </a:extLst>
          </p:cNvPr>
          <p:cNvSpPr>
            <a:spLocks noGrp="1"/>
          </p:cNvSpPr>
          <p:nvPr>
            <p:ph type="title"/>
          </p:nvPr>
        </p:nvSpPr>
        <p:spPr>
          <a:xfrm>
            <a:off x="457200" y="4960137"/>
            <a:ext cx="7772400" cy="1463040"/>
          </a:xfrm>
        </p:spPr>
        <p:txBody>
          <a:bodyPr vert="horz" lIns="91440" tIns="45720" rIns="91440" bIns="45720" rtlCol="0" anchor="ctr">
            <a:normAutofit/>
          </a:bodyPr>
          <a:lstStyle/>
          <a:p>
            <a:pPr algn="r"/>
            <a:r>
              <a:rPr lang="en-US" spc="200">
                <a:solidFill>
                  <a:srgbClr val="FFFFFF"/>
                </a:solidFill>
              </a:rPr>
              <a:t>The Ministry</a:t>
            </a:r>
          </a:p>
        </p:txBody>
      </p:sp>
      <p:pic>
        <p:nvPicPr>
          <p:cNvPr id="9" name="Picture 8" descr="A group of people in a kitchen&#10;&#10;Description automatically generated">
            <a:extLst>
              <a:ext uri="{FF2B5EF4-FFF2-40B4-BE49-F238E27FC236}">
                <a16:creationId xmlns:a16="http://schemas.microsoft.com/office/drawing/2014/main" id="{B82CCA08-111D-2200-C1F4-8F130D6EB228}"/>
              </a:ext>
            </a:extLst>
          </p:cNvPr>
          <p:cNvPicPr>
            <a:picLocks noChangeAspect="1"/>
          </p:cNvPicPr>
          <p:nvPr/>
        </p:nvPicPr>
        <p:blipFill>
          <a:blip r:embed="rId2">
            <a:extLst>
              <a:ext uri="{28A0092B-C50C-407E-A947-70E740481C1C}">
                <a14:useLocalDpi xmlns:a14="http://schemas.microsoft.com/office/drawing/2010/main" val="0"/>
              </a:ext>
            </a:extLst>
          </a:blip>
          <a:srcRect l="1433" r="31175" b="3"/>
          <a:stretch/>
        </p:blipFill>
        <p:spPr>
          <a:xfrm>
            <a:off x="20" y="10"/>
            <a:ext cx="3952937" cy="4399090"/>
          </a:xfrm>
          <a:prstGeom prst="rect">
            <a:avLst/>
          </a:prstGeom>
        </p:spPr>
      </p:pic>
      <p:pic>
        <p:nvPicPr>
          <p:cNvPr id="7" name="Picture 6" descr="A group of people moving boxes in a room&#10;&#10;Description automatically generated">
            <a:extLst>
              <a:ext uri="{FF2B5EF4-FFF2-40B4-BE49-F238E27FC236}">
                <a16:creationId xmlns:a16="http://schemas.microsoft.com/office/drawing/2014/main" id="{3FC0E513-054D-71F4-824F-58251659BDA5}"/>
              </a:ext>
            </a:extLst>
          </p:cNvPr>
          <p:cNvPicPr>
            <a:picLocks noChangeAspect="1"/>
          </p:cNvPicPr>
          <p:nvPr/>
        </p:nvPicPr>
        <p:blipFill>
          <a:blip r:embed="rId3">
            <a:extLst>
              <a:ext uri="{28A0092B-C50C-407E-A947-70E740481C1C}">
                <a14:useLocalDpi xmlns:a14="http://schemas.microsoft.com/office/drawing/2010/main" val="0"/>
              </a:ext>
            </a:extLst>
          </a:blip>
          <a:srcRect l="26118" r="6640" b="3"/>
          <a:stretch/>
        </p:blipFill>
        <p:spPr>
          <a:xfrm rot="10800000">
            <a:off x="4117621" y="-11961"/>
            <a:ext cx="3954910" cy="4411061"/>
          </a:xfrm>
          <a:prstGeom prst="rect">
            <a:avLst/>
          </a:prstGeom>
        </p:spPr>
      </p:pic>
      <p:pic>
        <p:nvPicPr>
          <p:cNvPr id="13" name="Content Placeholder 4" descr="A person in a kitchen&#10;&#10;Description automatically generated">
            <a:extLst>
              <a:ext uri="{FF2B5EF4-FFF2-40B4-BE49-F238E27FC236}">
                <a16:creationId xmlns:a16="http://schemas.microsoft.com/office/drawing/2014/main" id="{0800A6A2-650A-2DA9-2BEA-E2B4D17E9CBF}"/>
              </a:ext>
            </a:extLst>
          </p:cNvPr>
          <p:cNvPicPr>
            <a:picLocks noChangeAspect="1"/>
          </p:cNvPicPr>
          <p:nvPr/>
        </p:nvPicPr>
        <p:blipFill>
          <a:blip r:embed="rId4">
            <a:extLst>
              <a:ext uri="{28A0092B-C50C-407E-A947-70E740481C1C}">
                <a14:useLocalDpi xmlns:a14="http://schemas.microsoft.com/office/drawing/2010/main" val="0"/>
              </a:ext>
            </a:extLst>
          </a:blip>
          <a:srcRect t="11293" r="3" b="5523"/>
          <a:stretch/>
        </p:blipFill>
        <p:spPr>
          <a:xfrm>
            <a:off x="8229600" y="10"/>
            <a:ext cx="3966198" cy="4399091"/>
          </a:xfrm>
          <a:prstGeom prst="rect">
            <a:avLst/>
          </a:prstGeom>
        </p:spPr>
      </p:pic>
      <p:cxnSp>
        <p:nvCxnSpPr>
          <p:cNvPr id="28" name="Straight Connector 27">
            <a:extLst>
              <a:ext uri="{FF2B5EF4-FFF2-40B4-BE49-F238E27FC236}">
                <a16:creationId xmlns:a16="http://schemas.microsoft.com/office/drawing/2014/main" id="{A1BD66FD-B09F-4B77-9801-8F6CA8EDD80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3" y="5264106"/>
            <a:ext cx="0" cy="91440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26237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10"/>
                                        </p:tgtEl>
                                        <p:attrNameLst>
                                          <p:attrName>style.visibility</p:attrName>
                                        </p:attrNameLst>
                                      </p:cBhvr>
                                      <p:to>
                                        <p:strVal val="visible"/>
                                      </p:to>
                                    </p:set>
                                    <p:animEffect transition="in" filter="fade">
                                      <p:cBhvr>
                                        <p:cTn id="7" dur="4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47C87F-ABB4-3460-7C06-E32C0D988421}"/>
              </a:ext>
            </a:extLst>
          </p:cNvPr>
          <p:cNvSpPr>
            <a:spLocks noGrp="1"/>
          </p:cNvSpPr>
          <p:nvPr>
            <p:ph type="title"/>
          </p:nvPr>
        </p:nvSpPr>
        <p:spPr>
          <a:xfrm>
            <a:off x="1024129" y="585216"/>
            <a:ext cx="4431792" cy="1499616"/>
          </a:xfrm>
        </p:spPr>
        <p:txBody>
          <a:bodyPr>
            <a:normAutofit/>
          </a:bodyPr>
          <a:lstStyle/>
          <a:p>
            <a:r>
              <a:rPr lang="en-US" dirty="0"/>
              <a:t>Conclusion </a:t>
            </a:r>
          </a:p>
        </p:txBody>
      </p:sp>
      <p:pic>
        <p:nvPicPr>
          <p:cNvPr id="1028" name="Picture 4" descr="Pin by Mallory Louque on saint series in 2020 | Saint quotes catholic ...">
            <a:extLst>
              <a:ext uri="{FF2B5EF4-FFF2-40B4-BE49-F238E27FC236}">
                <a16:creationId xmlns:a16="http://schemas.microsoft.com/office/drawing/2014/main" id="{FDE4E865-C325-6BC9-1560-110C1791D3A1}"/>
              </a:ext>
            </a:extLst>
          </p:cNvPr>
          <p:cNvPicPr>
            <a:picLocks noChangeAspect="1" noChangeArrowheads="1"/>
          </p:cNvPicPr>
          <p:nvPr/>
        </p:nvPicPr>
        <p:blipFill>
          <a:blip r:embed="rId2">
            <a:duotone>
              <a:prstClr val="black"/>
              <a:schemeClr val="accent2">
                <a:tint val="45000"/>
                <a:satMod val="400000"/>
              </a:schemeClr>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bwMode="auto">
          <a:xfrm>
            <a:off x="6096000" y="701039"/>
            <a:ext cx="5455921" cy="5455921"/>
          </a:xfrm>
          <a:prstGeom prst="rect">
            <a:avLst/>
          </a:prstGeom>
          <a:noFill/>
          <a:effectLst>
            <a:softEdge rad="101600"/>
          </a:effectLst>
          <a:extLst>
            <a:ext uri="{909E8E84-426E-40DD-AFC4-6F175D3DCCD1}">
              <a14:hiddenFill xmlns:a14="http://schemas.microsoft.com/office/drawing/2010/main">
                <a:solidFill>
                  <a:srgbClr val="FFFFFF"/>
                </a:solidFill>
              </a14:hiddenFill>
            </a:ext>
          </a:extLst>
        </p:spPr>
      </p:pic>
      <p:graphicFrame>
        <p:nvGraphicFramePr>
          <p:cNvPr id="5" name="Content Placeholder 2">
            <a:extLst>
              <a:ext uri="{FF2B5EF4-FFF2-40B4-BE49-F238E27FC236}">
                <a16:creationId xmlns:a16="http://schemas.microsoft.com/office/drawing/2014/main" id="{CAEBF886-3850-C392-ED42-C743845647AE}"/>
              </a:ext>
            </a:extLst>
          </p:cNvPr>
          <p:cNvGraphicFramePr>
            <a:graphicFrameLocks noGrp="1"/>
          </p:cNvGraphicFramePr>
          <p:nvPr>
            <p:ph idx="1"/>
            <p:extLst>
              <p:ext uri="{D42A27DB-BD31-4B8C-83A1-F6EECF244321}">
                <p14:modId xmlns:p14="http://schemas.microsoft.com/office/powerpoint/2010/main" val="1888897124"/>
              </p:ext>
            </p:extLst>
          </p:nvPr>
        </p:nvGraphicFramePr>
        <p:xfrm>
          <a:off x="1024128" y="2286000"/>
          <a:ext cx="4429615" cy="393192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5010456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CA850-25DE-B5A1-1BB6-C0ADE040863F}"/>
              </a:ext>
            </a:extLst>
          </p:cNvPr>
          <p:cNvSpPr>
            <a:spLocks noGrp="1"/>
          </p:cNvSpPr>
          <p:nvPr>
            <p:ph type="title"/>
          </p:nvPr>
        </p:nvSpPr>
        <p:spPr>
          <a:xfrm>
            <a:off x="1024129" y="585216"/>
            <a:ext cx="4431792" cy="1499616"/>
          </a:xfrm>
        </p:spPr>
        <p:txBody>
          <a:bodyPr>
            <a:normAutofit/>
          </a:bodyPr>
          <a:lstStyle/>
          <a:p>
            <a:r>
              <a:rPr lang="en-US"/>
              <a:t>Introductions</a:t>
            </a:r>
            <a:endParaRPr lang="en-US" dirty="0"/>
          </a:p>
        </p:txBody>
      </p:sp>
      <p:pic>
        <p:nvPicPr>
          <p:cNvPr id="6" name="Picture 5" descr="Person holding out hand">
            <a:extLst>
              <a:ext uri="{FF2B5EF4-FFF2-40B4-BE49-F238E27FC236}">
                <a16:creationId xmlns:a16="http://schemas.microsoft.com/office/drawing/2014/main" id="{B3FAE35D-8027-6500-5436-67FE7C0EE042}"/>
              </a:ext>
            </a:extLst>
          </p:cNvPr>
          <p:cNvPicPr>
            <a:picLocks noChangeAspect="1"/>
          </p:cNvPicPr>
          <p:nvPr/>
        </p:nvPicPr>
        <p:blipFill>
          <a:blip r:embed="rId2"/>
          <a:stretch>
            <a:fillRect/>
          </a:stretch>
        </p:blipFill>
        <p:spPr>
          <a:xfrm>
            <a:off x="6096000" y="1567167"/>
            <a:ext cx="5455921" cy="3723666"/>
          </a:xfrm>
          <a:prstGeom prst="rect">
            <a:avLst/>
          </a:prstGeom>
        </p:spPr>
      </p:pic>
      <p:graphicFrame>
        <p:nvGraphicFramePr>
          <p:cNvPr id="13" name="Content Placeholder 2">
            <a:extLst>
              <a:ext uri="{FF2B5EF4-FFF2-40B4-BE49-F238E27FC236}">
                <a16:creationId xmlns:a16="http://schemas.microsoft.com/office/drawing/2014/main" id="{F072A2D4-2046-F38F-80A1-9006D2211860}"/>
              </a:ext>
            </a:extLst>
          </p:cNvPr>
          <p:cNvGraphicFramePr>
            <a:graphicFrameLocks noGrp="1"/>
          </p:cNvGraphicFramePr>
          <p:nvPr>
            <p:ph idx="1"/>
            <p:extLst>
              <p:ext uri="{D42A27DB-BD31-4B8C-83A1-F6EECF244321}">
                <p14:modId xmlns:p14="http://schemas.microsoft.com/office/powerpoint/2010/main" val="1695288607"/>
              </p:ext>
            </p:extLst>
          </p:nvPr>
        </p:nvGraphicFramePr>
        <p:xfrm>
          <a:off x="1024128" y="2286000"/>
          <a:ext cx="4429615" cy="39319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433345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584BCF-7C46-5194-8C02-CB312B14EF1B}"/>
              </a:ext>
            </a:extLst>
          </p:cNvPr>
          <p:cNvSpPr>
            <a:spLocks noGrp="1"/>
          </p:cNvSpPr>
          <p:nvPr>
            <p:ph type="title"/>
          </p:nvPr>
        </p:nvSpPr>
        <p:spPr>
          <a:xfrm>
            <a:off x="1024128" y="585216"/>
            <a:ext cx="9720072" cy="1499616"/>
          </a:xfrm>
        </p:spPr>
        <p:txBody>
          <a:bodyPr vert="horz" lIns="91440" tIns="45720" rIns="91440" bIns="45720" rtlCol="0">
            <a:normAutofit/>
          </a:bodyPr>
          <a:lstStyle/>
          <a:p>
            <a:r>
              <a:rPr lang="en-US" spc="200" dirty="0"/>
              <a:t>Sandi </a:t>
            </a:r>
            <a:r>
              <a:rPr lang="en-US" spc="200" dirty="0" err="1"/>
              <a:t>harpring</a:t>
            </a:r>
            <a:r>
              <a:rPr lang="en-US" spc="200" dirty="0"/>
              <a:t> - </a:t>
            </a:r>
            <a:br>
              <a:rPr lang="en-US" spc="200" dirty="0"/>
            </a:br>
            <a:r>
              <a:rPr lang="en-US" spc="200" dirty="0"/>
              <a:t>John Carroll High School</a:t>
            </a:r>
          </a:p>
        </p:txBody>
      </p:sp>
      <p:graphicFrame>
        <p:nvGraphicFramePr>
          <p:cNvPr id="24" name="Content Placeholder 2">
            <a:extLst>
              <a:ext uri="{FF2B5EF4-FFF2-40B4-BE49-F238E27FC236}">
                <a16:creationId xmlns:a16="http://schemas.microsoft.com/office/drawing/2014/main" id="{E137AC15-8E53-B42F-09C2-F19B63FA682D}"/>
              </a:ext>
            </a:extLst>
          </p:cNvPr>
          <p:cNvGraphicFramePr>
            <a:graphicFrameLocks noGrp="1"/>
          </p:cNvGraphicFramePr>
          <p:nvPr>
            <p:ph idx="1"/>
            <p:extLst>
              <p:ext uri="{D42A27DB-BD31-4B8C-83A1-F6EECF244321}">
                <p14:modId xmlns:p14="http://schemas.microsoft.com/office/powerpoint/2010/main" val="4067375318"/>
              </p:ext>
            </p:extLst>
          </p:nvPr>
        </p:nvGraphicFramePr>
        <p:xfrm>
          <a:off x="1023937" y="2555193"/>
          <a:ext cx="10239419" cy="37535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214419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2987013" y="529894"/>
            <a:ext cx="8552159" cy="2000548"/>
          </a:xfrm>
          <a:prstGeom prst="rect">
            <a:avLst/>
          </a:prstGeom>
        </p:spPr>
        <p:txBody>
          <a:bodyPr lIns="0" tIns="0" rIns="0" bIns="0" rtlCol="0" anchor="t">
            <a:spAutoFit/>
          </a:bodyPr>
          <a:lstStyle/>
          <a:p>
            <a:pPr algn="ctr">
              <a:lnSpc>
                <a:spcPts val="5246"/>
              </a:lnSpc>
            </a:pPr>
            <a:r>
              <a:rPr lang="en-US" sz="4446">
                <a:solidFill>
                  <a:srgbClr val="E8B90E"/>
                </a:solidFill>
                <a:latin typeface="Quicksand"/>
                <a:ea typeface="Quicksand"/>
                <a:cs typeface="Quicksand"/>
                <a:sym typeface="Quicksand"/>
              </a:rPr>
              <a:t>DIOCESE OF PALM BEACH </a:t>
            </a:r>
          </a:p>
          <a:p>
            <a:pPr algn="ctr">
              <a:lnSpc>
                <a:spcPts val="5246"/>
              </a:lnSpc>
            </a:pPr>
            <a:r>
              <a:rPr lang="en-US" sz="4446">
                <a:solidFill>
                  <a:srgbClr val="E8B90E"/>
                </a:solidFill>
                <a:latin typeface="Quicksand"/>
                <a:ea typeface="Quicksand"/>
                <a:cs typeface="Quicksand"/>
                <a:sym typeface="Quicksand"/>
              </a:rPr>
              <a:t>OFFICE OF CATHOLIC SCHOOLS</a:t>
            </a:r>
          </a:p>
        </p:txBody>
      </p:sp>
      <p:sp>
        <p:nvSpPr>
          <p:cNvPr id="3" name="Freeform 3"/>
          <p:cNvSpPr/>
          <p:nvPr/>
        </p:nvSpPr>
        <p:spPr>
          <a:xfrm>
            <a:off x="2987013" y="3701735"/>
            <a:ext cx="9204987" cy="2876559"/>
          </a:xfrm>
          <a:custGeom>
            <a:avLst/>
            <a:gdLst/>
            <a:ahLst/>
            <a:cxnLst/>
            <a:rect l="l" t="t" r="r" b="b"/>
            <a:pathLst>
              <a:path w="13807481" h="4314838">
                <a:moveTo>
                  <a:pt x="0" y="0"/>
                </a:moveTo>
                <a:lnTo>
                  <a:pt x="13807481" y="0"/>
                </a:lnTo>
                <a:lnTo>
                  <a:pt x="13807481" y="4314838"/>
                </a:lnTo>
                <a:lnTo>
                  <a:pt x="0" y="431483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200"/>
          </a:p>
        </p:txBody>
      </p:sp>
      <p:sp>
        <p:nvSpPr>
          <p:cNvPr id="4" name="TextBox 4"/>
          <p:cNvSpPr txBox="1"/>
          <p:nvPr/>
        </p:nvSpPr>
        <p:spPr>
          <a:xfrm>
            <a:off x="3372093" y="2350070"/>
            <a:ext cx="8270949" cy="1282402"/>
          </a:xfrm>
          <a:prstGeom prst="rect">
            <a:avLst/>
          </a:prstGeom>
        </p:spPr>
        <p:txBody>
          <a:bodyPr lIns="0" tIns="0" rIns="0" bIns="0" rtlCol="0" anchor="t">
            <a:spAutoFit/>
          </a:bodyPr>
          <a:lstStyle/>
          <a:p>
            <a:pPr algn="ctr">
              <a:lnSpc>
                <a:spcPts val="5014"/>
              </a:lnSpc>
            </a:pPr>
            <a:r>
              <a:rPr lang="en-US" sz="5334">
                <a:solidFill>
                  <a:srgbClr val="E8B90E"/>
                </a:solidFill>
                <a:latin typeface="Brittany"/>
                <a:ea typeface="Brittany"/>
                <a:cs typeface="Brittany"/>
                <a:sym typeface="Brittany"/>
              </a:rPr>
              <a:t>Streamlining Campus Visits &amp; </a:t>
            </a:r>
          </a:p>
        </p:txBody>
      </p:sp>
      <p:sp>
        <p:nvSpPr>
          <p:cNvPr id="5" name="Freeform 5"/>
          <p:cNvSpPr/>
          <p:nvPr/>
        </p:nvSpPr>
        <p:spPr>
          <a:xfrm>
            <a:off x="0" y="928338"/>
            <a:ext cx="3562961" cy="4211677"/>
          </a:xfrm>
          <a:custGeom>
            <a:avLst/>
            <a:gdLst/>
            <a:ahLst/>
            <a:cxnLst/>
            <a:rect l="l" t="t" r="r" b="b"/>
            <a:pathLst>
              <a:path w="5344441" h="6317516">
                <a:moveTo>
                  <a:pt x="0" y="0"/>
                </a:moveTo>
                <a:lnTo>
                  <a:pt x="5344441" y="0"/>
                </a:lnTo>
                <a:lnTo>
                  <a:pt x="5344441" y="6317515"/>
                </a:lnTo>
                <a:lnTo>
                  <a:pt x="0" y="6317515"/>
                </a:lnTo>
                <a:lnTo>
                  <a:pt x="0" y="0"/>
                </a:lnTo>
                <a:close/>
              </a:path>
            </a:pathLst>
          </a:custGeom>
          <a:blipFill>
            <a:blip r:embed="rId4"/>
            <a:stretch>
              <a:fillRect l="-12478" r="-123936"/>
            </a:stretch>
          </a:blipFill>
        </p:spPr>
        <p:txBody>
          <a:bodyPr/>
          <a:lstStyle/>
          <a:p>
            <a:endParaRPr lang="en-US" sz="1200"/>
          </a:p>
        </p:txBody>
      </p:sp>
      <p:sp>
        <p:nvSpPr>
          <p:cNvPr id="6" name="TextBox 6"/>
          <p:cNvSpPr txBox="1"/>
          <p:nvPr/>
        </p:nvSpPr>
        <p:spPr>
          <a:xfrm>
            <a:off x="4582726" y="3459329"/>
            <a:ext cx="5288675" cy="1282402"/>
          </a:xfrm>
          <a:prstGeom prst="rect">
            <a:avLst/>
          </a:prstGeom>
        </p:spPr>
        <p:txBody>
          <a:bodyPr lIns="0" tIns="0" rIns="0" bIns="0" rtlCol="0" anchor="t">
            <a:spAutoFit/>
          </a:bodyPr>
          <a:lstStyle/>
          <a:p>
            <a:pPr algn="ctr">
              <a:lnSpc>
                <a:spcPts val="5014"/>
              </a:lnSpc>
            </a:pPr>
            <a:r>
              <a:rPr lang="en-US" sz="5334">
                <a:solidFill>
                  <a:srgbClr val="E8B90E"/>
                </a:solidFill>
                <a:latin typeface="Brittany"/>
                <a:ea typeface="Brittany"/>
                <a:cs typeface="Brittany"/>
                <a:sym typeface="Brittany"/>
              </a:rPr>
              <a:t>Improving Efficiency</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478103" y="1120534"/>
            <a:ext cx="3235795" cy="5304581"/>
            <a:chOff x="0" y="0"/>
            <a:chExt cx="6471589" cy="10609162"/>
          </a:xfrm>
        </p:grpSpPr>
        <p:sp>
          <p:nvSpPr>
            <p:cNvPr id="3" name="Freeform 3"/>
            <p:cNvSpPr/>
            <p:nvPr/>
          </p:nvSpPr>
          <p:spPr>
            <a:xfrm>
              <a:off x="0" y="0"/>
              <a:ext cx="6471589" cy="10609162"/>
            </a:xfrm>
            <a:custGeom>
              <a:avLst/>
              <a:gdLst/>
              <a:ahLst/>
              <a:cxnLst/>
              <a:rect l="l" t="t" r="r" b="b"/>
              <a:pathLst>
                <a:path w="6471589" h="10609162">
                  <a:moveTo>
                    <a:pt x="0" y="0"/>
                  </a:moveTo>
                  <a:lnTo>
                    <a:pt x="6471589" y="0"/>
                  </a:lnTo>
                  <a:lnTo>
                    <a:pt x="6471589" y="10609162"/>
                  </a:lnTo>
                  <a:lnTo>
                    <a:pt x="0" y="1060916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200"/>
            </a:p>
          </p:txBody>
        </p:sp>
        <p:sp>
          <p:nvSpPr>
            <p:cNvPr id="4" name="TextBox 4"/>
            <p:cNvSpPr txBox="1"/>
            <p:nvPr/>
          </p:nvSpPr>
          <p:spPr>
            <a:xfrm>
              <a:off x="2264880" y="139436"/>
              <a:ext cx="1941832" cy="923330"/>
            </a:xfrm>
            <a:prstGeom prst="rect">
              <a:avLst/>
            </a:prstGeom>
          </p:spPr>
          <p:txBody>
            <a:bodyPr lIns="0" tIns="0" rIns="0" bIns="0" rtlCol="0" anchor="t">
              <a:spAutoFit/>
            </a:bodyPr>
            <a:lstStyle/>
            <a:p>
              <a:pPr algn="ctr">
                <a:lnSpc>
                  <a:spcPts val="3590"/>
                </a:lnSpc>
              </a:pPr>
              <a:r>
                <a:rPr lang="en-US" sz="3590" b="1">
                  <a:solidFill>
                    <a:srgbClr val="FFFFFF"/>
                  </a:solidFill>
                  <a:latin typeface="Mont Bold"/>
                  <a:ea typeface="Mont Bold"/>
                  <a:cs typeface="Mont Bold"/>
                  <a:sym typeface="Mont Bold"/>
                </a:rPr>
                <a:t>01</a:t>
              </a:r>
            </a:p>
          </p:txBody>
        </p:sp>
        <p:sp>
          <p:nvSpPr>
            <p:cNvPr id="5" name="TextBox 5"/>
            <p:cNvSpPr txBox="1"/>
            <p:nvPr/>
          </p:nvSpPr>
          <p:spPr>
            <a:xfrm>
              <a:off x="2264880" y="2023054"/>
              <a:ext cx="1941832" cy="923330"/>
            </a:xfrm>
            <a:prstGeom prst="rect">
              <a:avLst/>
            </a:prstGeom>
          </p:spPr>
          <p:txBody>
            <a:bodyPr lIns="0" tIns="0" rIns="0" bIns="0" rtlCol="0" anchor="t">
              <a:spAutoFit/>
            </a:bodyPr>
            <a:lstStyle/>
            <a:p>
              <a:pPr algn="ctr">
                <a:lnSpc>
                  <a:spcPts val="3590"/>
                </a:lnSpc>
              </a:pPr>
              <a:r>
                <a:rPr lang="en-US" sz="3590" b="1">
                  <a:solidFill>
                    <a:srgbClr val="FFFFFF"/>
                  </a:solidFill>
                  <a:latin typeface="Mont Bold"/>
                  <a:ea typeface="Mont Bold"/>
                  <a:cs typeface="Mont Bold"/>
                  <a:sym typeface="Mont Bold"/>
                </a:rPr>
                <a:t>02</a:t>
              </a:r>
            </a:p>
          </p:txBody>
        </p:sp>
        <p:sp>
          <p:nvSpPr>
            <p:cNvPr id="6" name="TextBox 6"/>
            <p:cNvSpPr txBox="1"/>
            <p:nvPr/>
          </p:nvSpPr>
          <p:spPr>
            <a:xfrm>
              <a:off x="2264880" y="3942494"/>
              <a:ext cx="1941832" cy="923330"/>
            </a:xfrm>
            <a:prstGeom prst="rect">
              <a:avLst/>
            </a:prstGeom>
          </p:spPr>
          <p:txBody>
            <a:bodyPr lIns="0" tIns="0" rIns="0" bIns="0" rtlCol="0" anchor="t">
              <a:spAutoFit/>
            </a:bodyPr>
            <a:lstStyle/>
            <a:p>
              <a:pPr algn="ctr">
                <a:lnSpc>
                  <a:spcPts val="3590"/>
                </a:lnSpc>
              </a:pPr>
              <a:r>
                <a:rPr lang="en-US" sz="3590" b="1">
                  <a:solidFill>
                    <a:srgbClr val="FFFFFF"/>
                  </a:solidFill>
                  <a:latin typeface="Mont Bold"/>
                  <a:ea typeface="Mont Bold"/>
                  <a:cs typeface="Mont Bold"/>
                  <a:sym typeface="Mont Bold"/>
                </a:rPr>
                <a:t>03</a:t>
              </a:r>
            </a:p>
          </p:txBody>
        </p:sp>
        <p:sp>
          <p:nvSpPr>
            <p:cNvPr id="7" name="TextBox 7"/>
            <p:cNvSpPr txBox="1"/>
            <p:nvPr/>
          </p:nvSpPr>
          <p:spPr>
            <a:xfrm>
              <a:off x="2264880" y="5861936"/>
              <a:ext cx="1941832" cy="923330"/>
            </a:xfrm>
            <a:prstGeom prst="rect">
              <a:avLst/>
            </a:prstGeom>
          </p:spPr>
          <p:txBody>
            <a:bodyPr lIns="0" tIns="0" rIns="0" bIns="0" rtlCol="0" anchor="t">
              <a:spAutoFit/>
            </a:bodyPr>
            <a:lstStyle/>
            <a:p>
              <a:pPr algn="ctr">
                <a:lnSpc>
                  <a:spcPts val="3590"/>
                </a:lnSpc>
              </a:pPr>
              <a:r>
                <a:rPr lang="en-US" sz="3590" b="1">
                  <a:solidFill>
                    <a:srgbClr val="FFFFFF"/>
                  </a:solidFill>
                  <a:latin typeface="Mont Bold"/>
                  <a:ea typeface="Mont Bold"/>
                  <a:cs typeface="Mont Bold"/>
                  <a:sym typeface="Mont Bold"/>
                </a:rPr>
                <a:t>04</a:t>
              </a:r>
            </a:p>
          </p:txBody>
        </p:sp>
        <p:sp>
          <p:nvSpPr>
            <p:cNvPr id="8" name="TextBox 8"/>
            <p:cNvSpPr txBox="1"/>
            <p:nvPr/>
          </p:nvSpPr>
          <p:spPr>
            <a:xfrm>
              <a:off x="2264880" y="7808732"/>
              <a:ext cx="1941832" cy="923330"/>
            </a:xfrm>
            <a:prstGeom prst="rect">
              <a:avLst/>
            </a:prstGeom>
          </p:spPr>
          <p:txBody>
            <a:bodyPr lIns="0" tIns="0" rIns="0" bIns="0" rtlCol="0" anchor="t">
              <a:spAutoFit/>
            </a:bodyPr>
            <a:lstStyle/>
            <a:p>
              <a:pPr algn="ctr">
                <a:lnSpc>
                  <a:spcPts val="3590"/>
                </a:lnSpc>
              </a:pPr>
              <a:r>
                <a:rPr lang="en-US" sz="3590" b="1">
                  <a:solidFill>
                    <a:srgbClr val="FFFFFF"/>
                  </a:solidFill>
                  <a:latin typeface="Mont Bold"/>
                  <a:ea typeface="Mont Bold"/>
                  <a:cs typeface="Mont Bold"/>
                  <a:sym typeface="Mont Bold"/>
                </a:rPr>
                <a:t>05</a:t>
              </a:r>
            </a:p>
          </p:txBody>
        </p:sp>
      </p:grpSp>
      <p:sp>
        <p:nvSpPr>
          <p:cNvPr id="9" name="TextBox 9"/>
          <p:cNvSpPr txBox="1"/>
          <p:nvPr/>
        </p:nvSpPr>
        <p:spPr>
          <a:xfrm>
            <a:off x="8250599" y="1464423"/>
            <a:ext cx="2887371" cy="304571"/>
          </a:xfrm>
          <a:prstGeom prst="rect">
            <a:avLst/>
          </a:prstGeom>
        </p:spPr>
        <p:txBody>
          <a:bodyPr lIns="0" tIns="0" rIns="0" bIns="0" rtlCol="0" anchor="t">
            <a:spAutoFit/>
          </a:bodyPr>
          <a:lstStyle/>
          <a:p>
            <a:pPr>
              <a:lnSpc>
                <a:spcPts val="2613"/>
              </a:lnSpc>
            </a:pPr>
            <a:r>
              <a:rPr lang="en-US" sz="1866" b="1">
                <a:solidFill>
                  <a:srgbClr val="545454"/>
                </a:solidFill>
                <a:latin typeface="Cooper BT Bold"/>
                <a:ea typeface="Cooper BT Bold"/>
                <a:cs typeface="Cooper BT Bold"/>
                <a:sym typeface="Cooper BT Bold"/>
              </a:rPr>
              <a:t>Manual Coordination</a:t>
            </a:r>
          </a:p>
        </p:txBody>
      </p:sp>
      <p:sp>
        <p:nvSpPr>
          <p:cNvPr id="10" name="TextBox 10"/>
          <p:cNvSpPr txBox="1"/>
          <p:nvPr/>
        </p:nvSpPr>
        <p:spPr>
          <a:xfrm>
            <a:off x="8250599" y="3210648"/>
            <a:ext cx="2887371" cy="304571"/>
          </a:xfrm>
          <a:prstGeom prst="rect">
            <a:avLst/>
          </a:prstGeom>
        </p:spPr>
        <p:txBody>
          <a:bodyPr lIns="0" tIns="0" rIns="0" bIns="0" rtlCol="0" anchor="t">
            <a:spAutoFit/>
          </a:bodyPr>
          <a:lstStyle/>
          <a:p>
            <a:pPr>
              <a:lnSpc>
                <a:spcPts val="2613"/>
              </a:lnSpc>
            </a:pPr>
            <a:r>
              <a:rPr lang="en-US" sz="1866" b="1">
                <a:solidFill>
                  <a:srgbClr val="545454"/>
                </a:solidFill>
                <a:latin typeface="Cooper BT Bold"/>
                <a:ea typeface="Cooper BT Bold"/>
                <a:cs typeface="Cooper BT Bold"/>
                <a:sym typeface="Cooper BT Bold"/>
              </a:rPr>
              <a:t>High Volume</a:t>
            </a:r>
          </a:p>
        </p:txBody>
      </p:sp>
      <p:sp>
        <p:nvSpPr>
          <p:cNvPr id="11" name="TextBox 11"/>
          <p:cNvSpPr txBox="1"/>
          <p:nvPr/>
        </p:nvSpPr>
        <p:spPr>
          <a:xfrm>
            <a:off x="8219902" y="5149236"/>
            <a:ext cx="3151965" cy="304571"/>
          </a:xfrm>
          <a:prstGeom prst="rect">
            <a:avLst/>
          </a:prstGeom>
        </p:spPr>
        <p:txBody>
          <a:bodyPr lIns="0" tIns="0" rIns="0" bIns="0" rtlCol="0" anchor="t">
            <a:spAutoFit/>
          </a:bodyPr>
          <a:lstStyle/>
          <a:p>
            <a:pPr>
              <a:lnSpc>
                <a:spcPts val="2613"/>
              </a:lnSpc>
            </a:pPr>
            <a:r>
              <a:rPr lang="en-US" sz="1866" b="1">
                <a:solidFill>
                  <a:srgbClr val="545454"/>
                </a:solidFill>
                <a:latin typeface="Cooper BT Bold"/>
                <a:ea typeface="Cooper BT Bold"/>
                <a:cs typeface="Cooper BT Bold"/>
                <a:sym typeface="Cooper BT Bold"/>
              </a:rPr>
              <a:t>Impact Customer Service</a:t>
            </a:r>
          </a:p>
        </p:txBody>
      </p:sp>
      <p:sp>
        <p:nvSpPr>
          <p:cNvPr id="12" name="AutoShape 12"/>
          <p:cNvSpPr/>
          <p:nvPr/>
        </p:nvSpPr>
        <p:spPr>
          <a:xfrm>
            <a:off x="7321349" y="1648732"/>
            <a:ext cx="929251" cy="4709"/>
          </a:xfrm>
          <a:prstGeom prst="line">
            <a:avLst/>
          </a:prstGeom>
          <a:ln w="38100" cap="rnd">
            <a:solidFill>
              <a:srgbClr val="545454"/>
            </a:solidFill>
            <a:prstDash val="sysDot"/>
            <a:headEnd type="none" w="sm" len="sm"/>
            <a:tailEnd type="none" w="sm" len="sm"/>
          </a:ln>
        </p:spPr>
        <p:txBody>
          <a:bodyPr/>
          <a:lstStyle/>
          <a:p>
            <a:endParaRPr lang="en-US" sz="1200"/>
          </a:p>
        </p:txBody>
      </p:sp>
      <p:sp>
        <p:nvSpPr>
          <p:cNvPr id="13" name="AutoShape 13"/>
          <p:cNvSpPr/>
          <p:nvPr/>
        </p:nvSpPr>
        <p:spPr>
          <a:xfrm>
            <a:off x="6922450" y="5333545"/>
            <a:ext cx="1297452" cy="4709"/>
          </a:xfrm>
          <a:prstGeom prst="line">
            <a:avLst/>
          </a:prstGeom>
          <a:ln w="38100" cap="rnd">
            <a:solidFill>
              <a:srgbClr val="545454"/>
            </a:solidFill>
            <a:prstDash val="sysDot"/>
            <a:headEnd type="none" w="sm" len="sm"/>
            <a:tailEnd type="none" w="sm" len="sm"/>
          </a:ln>
        </p:spPr>
        <p:txBody>
          <a:bodyPr/>
          <a:lstStyle/>
          <a:p>
            <a:endParaRPr lang="en-US" sz="1200"/>
          </a:p>
        </p:txBody>
      </p:sp>
      <p:sp>
        <p:nvSpPr>
          <p:cNvPr id="14" name="TextBox 14"/>
          <p:cNvSpPr txBox="1"/>
          <p:nvPr/>
        </p:nvSpPr>
        <p:spPr>
          <a:xfrm>
            <a:off x="1232115" y="2434718"/>
            <a:ext cx="2024760" cy="487313"/>
          </a:xfrm>
          <a:prstGeom prst="rect">
            <a:avLst/>
          </a:prstGeom>
        </p:spPr>
        <p:txBody>
          <a:bodyPr lIns="0" tIns="0" rIns="0" bIns="0" rtlCol="0" anchor="t">
            <a:spAutoFit/>
          </a:bodyPr>
          <a:lstStyle/>
          <a:p>
            <a:pPr algn="r">
              <a:lnSpc>
                <a:spcPts val="1941"/>
              </a:lnSpc>
            </a:pPr>
            <a:r>
              <a:rPr lang="en-US" sz="1866" b="1">
                <a:solidFill>
                  <a:srgbClr val="545454"/>
                </a:solidFill>
                <a:latin typeface="Cooper BT Bold"/>
                <a:ea typeface="Cooper BT Bold"/>
                <a:cs typeface="Cooper BT Bold"/>
                <a:sym typeface="Cooper BT Bold"/>
              </a:rPr>
              <a:t>Limited Staff Resources</a:t>
            </a:r>
          </a:p>
        </p:txBody>
      </p:sp>
      <p:sp>
        <p:nvSpPr>
          <p:cNvPr id="15" name="TextBox 15"/>
          <p:cNvSpPr txBox="1"/>
          <p:nvPr/>
        </p:nvSpPr>
        <p:spPr>
          <a:xfrm>
            <a:off x="873477" y="4448507"/>
            <a:ext cx="2389749" cy="304571"/>
          </a:xfrm>
          <a:prstGeom prst="rect">
            <a:avLst/>
          </a:prstGeom>
        </p:spPr>
        <p:txBody>
          <a:bodyPr lIns="0" tIns="0" rIns="0" bIns="0" rtlCol="0" anchor="t">
            <a:spAutoFit/>
          </a:bodyPr>
          <a:lstStyle/>
          <a:p>
            <a:pPr algn="r">
              <a:lnSpc>
                <a:spcPts val="2613"/>
              </a:lnSpc>
            </a:pPr>
            <a:r>
              <a:rPr lang="en-US" sz="1866" b="1">
                <a:solidFill>
                  <a:srgbClr val="545454"/>
                </a:solidFill>
                <a:latin typeface="Cooper BT Bold"/>
                <a:ea typeface="Cooper BT Bold"/>
                <a:cs typeface="Cooper BT Bold"/>
                <a:sym typeface="Cooper BT Bold"/>
              </a:rPr>
              <a:t>Lack of Automation</a:t>
            </a:r>
          </a:p>
        </p:txBody>
      </p:sp>
      <p:sp>
        <p:nvSpPr>
          <p:cNvPr id="16" name="AutoShape 16"/>
          <p:cNvSpPr/>
          <p:nvPr/>
        </p:nvSpPr>
        <p:spPr>
          <a:xfrm flipV="1">
            <a:off x="3263225" y="4621044"/>
            <a:ext cx="1904924" cy="16481"/>
          </a:xfrm>
          <a:prstGeom prst="line">
            <a:avLst/>
          </a:prstGeom>
          <a:ln w="38100" cap="rnd">
            <a:solidFill>
              <a:srgbClr val="545454"/>
            </a:solidFill>
            <a:prstDash val="sysDot"/>
            <a:headEnd type="none" w="sm" len="sm"/>
            <a:tailEnd type="none" w="sm" len="sm"/>
          </a:ln>
        </p:spPr>
        <p:txBody>
          <a:bodyPr/>
          <a:lstStyle/>
          <a:p>
            <a:endParaRPr lang="en-US" sz="1200"/>
          </a:p>
        </p:txBody>
      </p:sp>
      <p:sp>
        <p:nvSpPr>
          <p:cNvPr id="17" name="AutoShape 17"/>
          <p:cNvSpPr/>
          <p:nvPr/>
        </p:nvSpPr>
        <p:spPr>
          <a:xfrm>
            <a:off x="3256876" y="2682283"/>
            <a:ext cx="1221227" cy="11361"/>
          </a:xfrm>
          <a:prstGeom prst="line">
            <a:avLst/>
          </a:prstGeom>
          <a:ln w="38100" cap="rnd">
            <a:solidFill>
              <a:srgbClr val="545454"/>
            </a:solidFill>
            <a:prstDash val="sysDot"/>
            <a:headEnd type="none" w="sm" len="sm"/>
            <a:tailEnd type="none" w="sm" len="sm"/>
          </a:ln>
        </p:spPr>
        <p:txBody>
          <a:bodyPr/>
          <a:lstStyle/>
          <a:p>
            <a:endParaRPr lang="en-US" sz="1200"/>
          </a:p>
        </p:txBody>
      </p:sp>
      <p:sp>
        <p:nvSpPr>
          <p:cNvPr id="18" name="AutoShape 18"/>
          <p:cNvSpPr/>
          <p:nvPr/>
        </p:nvSpPr>
        <p:spPr>
          <a:xfrm>
            <a:off x="7562073" y="3382256"/>
            <a:ext cx="688527" cy="17409"/>
          </a:xfrm>
          <a:prstGeom prst="line">
            <a:avLst/>
          </a:prstGeom>
          <a:ln w="38100" cap="rnd">
            <a:solidFill>
              <a:srgbClr val="545454"/>
            </a:solidFill>
            <a:prstDash val="sysDot"/>
            <a:headEnd type="none" w="sm" len="sm"/>
            <a:tailEnd type="none" w="sm" len="sm"/>
          </a:ln>
        </p:spPr>
        <p:txBody>
          <a:bodyPr/>
          <a:lstStyle/>
          <a:p>
            <a:endParaRPr lang="en-US" sz="1200"/>
          </a:p>
        </p:txBody>
      </p:sp>
      <p:sp>
        <p:nvSpPr>
          <p:cNvPr id="19" name="TextBox 19"/>
          <p:cNvSpPr txBox="1"/>
          <p:nvPr/>
        </p:nvSpPr>
        <p:spPr>
          <a:xfrm>
            <a:off x="2170468" y="383934"/>
            <a:ext cx="7851065" cy="512961"/>
          </a:xfrm>
          <a:prstGeom prst="rect">
            <a:avLst/>
          </a:prstGeom>
        </p:spPr>
        <p:txBody>
          <a:bodyPr lIns="0" tIns="0" rIns="0" bIns="0" rtlCol="0" anchor="t">
            <a:spAutoFit/>
          </a:bodyPr>
          <a:lstStyle/>
          <a:p>
            <a:pPr algn="ctr">
              <a:lnSpc>
                <a:spcPts val="4000"/>
              </a:lnSpc>
            </a:pPr>
            <a:r>
              <a:rPr lang="en-US" sz="4000" b="1" spc="80">
                <a:solidFill>
                  <a:srgbClr val="545454"/>
                </a:solidFill>
                <a:latin typeface="Open Sans 1 Bold"/>
                <a:ea typeface="Open Sans 1 Bold"/>
                <a:cs typeface="Open Sans 1 Bold"/>
                <a:sym typeface="Open Sans 1 Bold"/>
              </a:rPr>
              <a:t>SCHEDULING CHALLENGES</a:t>
            </a:r>
          </a:p>
        </p:txBody>
      </p:sp>
      <p:sp>
        <p:nvSpPr>
          <p:cNvPr id="20" name="TextBox 20"/>
          <p:cNvSpPr txBox="1"/>
          <p:nvPr/>
        </p:nvSpPr>
        <p:spPr>
          <a:xfrm>
            <a:off x="8250600" y="1785748"/>
            <a:ext cx="2598525" cy="746166"/>
          </a:xfrm>
          <a:prstGeom prst="rect">
            <a:avLst/>
          </a:prstGeom>
        </p:spPr>
        <p:txBody>
          <a:bodyPr lIns="0" tIns="0" rIns="0" bIns="0" rtlCol="0" anchor="t">
            <a:spAutoFit/>
          </a:bodyPr>
          <a:lstStyle/>
          <a:p>
            <a:pPr>
              <a:lnSpc>
                <a:spcPts val="1960"/>
              </a:lnSpc>
              <a:spcBef>
                <a:spcPct val="0"/>
              </a:spcBef>
            </a:pPr>
            <a:r>
              <a:rPr lang="en-US" sz="1400">
                <a:solidFill>
                  <a:srgbClr val="545454"/>
                </a:solidFill>
                <a:latin typeface="Cooper BT Light"/>
                <a:ea typeface="Cooper BT Light"/>
                <a:cs typeface="Cooper BT Light"/>
                <a:sym typeface="Cooper BT Light"/>
              </a:rPr>
              <a:t>Often involved numerous back and forth emails or phone calls, which was inefficient.</a:t>
            </a:r>
          </a:p>
        </p:txBody>
      </p:sp>
      <p:sp>
        <p:nvSpPr>
          <p:cNvPr id="21" name="TextBox 21"/>
          <p:cNvSpPr txBox="1"/>
          <p:nvPr/>
        </p:nvSpPr>
        <p:spPr>
          <a:xfrm>
            <a:off x="945944" y="2996812"/>
            <a:ext cx="2317282" cy="746166"/>
          </a:xfrm>
          <a:prstGeom prst="rect">
            <a:avLst/>
          </a:prstGeom>
        </p:spPr>
        <p:txBody>
          <a:bodyPr lIns="0" tIns="0" rIns="0" bIns="0" rtlCol="0" anchor="t">
            <a:spAutoFit/>
          </a:bodyPr>
          <a:lstStyle/>
          <a:p>
            <a:pPr algn="r">
              <a:lnSpc>
                <a:spcPts val="1960"/>
              </a:lnSpc>
              <a:spcBef>
                <a:spcPct val="0"/>
              </a:spcBef>
            </a:pPr>
            <a:r>
              <a:rPr lang="en-US" sz="1400">
                <a:solidFill>
                  <a:srgbClr val="545454"/>
                </a:solidFill>
                <a:latin typeface="Cooper BT Light"/>
                <a:ea typeface="Cooper BT Light"/>
                <a:cs typeface="Cooper BT Light"/>
                <a:sym typeface="Cooper BT Light"/>
              </a:rPr>
              <a:t>Difficult to keep up with requests for campus tours and meetings.</a:t>
            </a:r>
          </a:p>
        </p:txBody>
      </p:sp>
      <p:sp>
        <p:nvSpPr>
          <p:cNvPr id="22" name="TextBox 22"/>
          <p:cNvSpPr txBox="1"/>
          <p:nvPr/>
        </p:nvSpPr>
        <p:spPr>
          <a:xfrm>
            <a:off x="8250600" y="3572023"/>
            <a:ext cx="2598525" cy="1259127"/>
          </a:xfrm>
          <a:prstGeom prst="rect">
            <a:avLst/>
          </a:prstGeom>
        </p:spPr>
        <p:txBody>
          <a:bodyPr lIns="0" tIns="0" rIns="0" bIns="0" rtlCol="0" anchor="t">
            <a:spAutoFit/>
          </a:bodyPr>
          <a:lstStyle/>
          <a:p>
            <a:pPr>
              <a:lnSpc>
                <a:spcPts val="1960"/>
              </a:lnSpc>
              <a:spcBef>
                <a:spcPct val="0"/>
              </a:spcBef>
            </a:pPr>
            <a:r>
              <a:rPr lang="en-US" sz="1400">
                <a:solidFill>
                  <a:srgbClr val="545454"/>
                </a:solidFill>
                <a:latin typeface="Cooper BT Light"/>
                <a:ea typeface="Cooper BT Light"/>
                <a:cs typeface="Cooper BT Light"/>
                <a:sym typeface="Cooper BT Light"/>
              </a:rPr>
              <a:t>Interest in admissions continues to rise, presenting challenges in managing meeting requests and maintaining day-to-day operations.</a:t>
            </a:r>
          </a:p>
        </p:txBody>
      </p:sp>
      <p:sp>
        <p:nvSpPr>
          <p:cNvPr id="23" name="TextBox 23"/>
          <p:cNvSpPr txBox="1"/>
          <p:nvPr/>
        </p:nvSpPr>
        <p:spPr>
          <a:xfrm>
            <a:off x="658350" y="4792252"/>
            <a:ext cx="2598525" cy="1002647"/>
          </a:xfrm>
          <a:prstGeom prst="rect">
            <a:avLst/>
          </a:prstGeom>
        </p:spPr>
        <p:txBody>
          <a:bodyPr lIns="0" tIns="0" rIns="0" bIns="0" rtlCol="0" anchor="t">
            <a:spAutoFit/>
          </a:bodyPr>
          <a:lstStyle/>
          <a:p>
            <a:pPr algn="r">
              <a:lnSpc>
                <a:spcPts val="1960"/>
              </a:lnSpc>
              <a:spcBef>
                <a:spcPct val="0"/>
              </a:spcBef>
            </a:pPr>
            <a:r>
              <a:rPr lang="en-US" sz="1400">
                <a:solidFill>
                  <a:srgbClr val="545454"/>
                </a:solidFill>
                <a:latin typeface="Cooper BT Light"/>
                <a:ea typeface="Cooper BT Light"/>
                <a:cs typeface="Cooper BT Light"/>
                <a:sym typeface="Cooper BT Light"/>
              </a:rPr>
              <a:t>The absence of automated scheduling meant that all scheduling tasks had to be performed manually. </a:t>
            </a:r>
          </a:p>
        </p:txBody>
      </p:sp>
      <p:sp>
        <p:nvSpPr>
          <p:cNvPr id="24" name="TextBox 24"/>
          <p:cNvSpPr txBox="1"/>
          <p:nvPr/>
        </p:nvSpPr>
        <p:spPr>
          <a:xfrm>
            <a:off x="8219902" y="5514374"/>
            <a:ext cx="2598525" cy="746166"/>
          </a:xfrm>
          <a:prstGeom prst="rect">
            <a:avLst/>
          </a:prstGeom>
        </p:spPr>
        <p:txBody>
          <a:bodyPr lIns="0" tIns="0" rIns="0" bIns="0" rtlCol="0" anchor="t">
            <a:spAutoFit/>
          </a:bodyPr>
          <a:lstStyle/>
          <a:p>
            <a:pPr>
              <a:lnSpc>
                <a:spcPts val="1960"/>
              </a:lnSpc>
              <a:spcBef>
                <a:spcPct val="0"/>
              </a:spcBef>
            </a:pPr>
            <a:r>
              <a:rPr lang="en-US" sz="1400">
                <a:solidFill>
                  <a:srgbClr val="545454"/>
                </a:solidFill>
                <a:latin typeface="Cooper BT Light"/>
                <a:ea typeface="Cooper BT Light"/>
                <a:cs typeface="Cooper BT Light"/>
                <a:sym typeface="Cooper BT Light"/>
              </a:rPr>
              <a:t>The time nature of scheduling could negatively impact the customer experience.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174663" y="1404369"/>
            <a:ext cx="9695344" cy="5453631"/>
          </a:xfrm>
          <a:custGeom>
            <a:avLst/>
            <a:gdLst/>
            <a:ahLst/>
            <a:cxnLst/>
            <a:rect l="l" t="t" r="r" b="b"/>
            <a:pathLst>
              <a:path w="14543016" h="8180446">
                <a:moveTo>
                  <a:pt x="0" y="0"/>
                </a:moveTo>
                <a:lnTo>
                  <a:pt x="14543015" y="0"/>
                </a:lnTo>
                <a:lnTo>
                  <a:pt x="14543015" y="8180446"/>
                </a:lnTo>
                <a:lnTo>
                  <a:pt x="0" y="8180446"/>
                </a:lnTo>
                <a:lnTo>
                  <a:pt x="0" y="0"/>
                </a:lnTo>
                <a:close/>
              </a:path>
            </a:pathLst>
          </a:custGeom>
          <a:blipFill>
            <a:blip r:embed="rId2"/>
            <a:stretch>
              <a:fillRect/>
            </a:stretch>
          </a:blipFill>
        </p:spPr>
        <p:txBody>
          <a:bodyPr/>
          <a:lstStyle/>
          <a:p>
            <a:endParaRPr lang="en-US" sz="1200"/>
          </a:p>
        </p:txBody>
      </p:sp>
      <p:pic>
        <p:nvPicPr>
          <p:cNvPr id="3" name="Picture 3"/>
          <p:cNvPicPr>
            <a:picLocks noChangeAspect="1"/>
          </p:cNvPicPr>
          <p:nvPr/>
        </p:nvPicPr>
        <p:blipFill>
          <a:blip r:embed="rId3"/>
          <a:srcRect/>
          <a:stretch>
            <a:fillRect/>
          </a:stretch>
        </p:blipFill>
        <p:spPr>
          <a:xfrm>
            <a:off x="9617248" y="1741620"/>
            <a:ext cx="1464061" cy="1405499"/>
          </a:xfrm>
          <a:prstGeom prst="rect">
            <a:avLst/>
          </a:prstGeom>
        </p:spPr>
      </p:pic>
      <p:sp>
        <p:nvSpPr>
          <p:cNvPr id="4" name="TextBox 4"/>
          <p:cNvSpPr txBox="1"/>
          <p:nvPr/>
        </p:nvSpPr>
        <p:spPr>
          <a:xfrm>
            <a:off x="685800" y="1051684"/>
            <a:ext cx="10820400" cy="822533"/>
          </a:xfrm>
          <a:prstGeom prst="rect">
            <a:avLst/>
          </a:prstGeom>
        </p:spPr>
        <p:txBody>
          <a:bodyPr lIns="0" tIns="0" rIns="0" bIns="0" rtlCol="0" anchor="t">
            <a:spAutoFit/>
          </a:bodyPr>
          <a:lstStyle/>
          <a:p>
            <a:pPr algn="just">
              <a:lnSpc>
                <a:spcPts val="2239"/>
              </a:lnSpc>
            </a:pPr>
            <a:r>
              <a:rPr lang="en-US" sz="1600">
                <a:solidFill>
                  <a:srgbClr val="545454"/>
                </a:solidFill>
                <a:latin typeface="Cooper BT Light"/>
                <a:ea typeface="Cooper BT Light"/>
                <a:cs typeface="Cooper BT Light"/>
                <a:sym typeface="Cooper BT Light"/>
              </a:rPr>
              <a:t>By addressing these challenges through automation our admissions office streamlined the scheduling process throughout every stage of the admission funnel, reduced the time spent on logistics, and enhanced the overall experience for prospective students and their families.</a:t>
            </a:r>
          </a:p>
        </p:txBody>
      </p:sp>
      <p:sp>
        <p:nvSpPr>
          <p:cNvPr id="5" name="TextBox 5"/>
          <p:cNvSpPr txBox="1"/>
          <p:nvPr/>
        </p:nvSpPr>
        <p:spPr>
          <a:xfrm>
            <a:off x="3785159" y="457200"/>
            <a:ext cx="4621683" cy="512961"/>
          </a:xfrm>
          <a:prstGeom prst="rect">
            <a:avLst/>
          </a:prstGeom>
        </p:spPr>
        <p:txBody>
          <a:bodyPr lIns="0" tIns="0" rIns="0" bIns="0" rtlCol="0" anchor="t">
            <a:spAutoFit/>
          </a:bodyPr>
          <a:lstStyle/>
          <a:p>
            <a:pPr algn="ctr">
              <a:lnSpc>
                <a:spcPts val="4000"/>
              </a:lnSpc>
            </a:pPr>
            <a:r>
              <a:rPr lang="en-US" sz="4000" b="1" spc="80">
                <a:solidFill>
                  <a:srgbClr val="545454"/>
                </a:solidFill>
                <a:latin typeface="Open Sans 1 Bold"/>
                <a:ea typeface="Open Sans 1 Bold"/>
                <a:cs typeface="Open Sans 1 Bold"/>
                <a:sym typeface="Open Sans 1 Bold"/>
              </a:rPr>
              <a:t>THE SOLUTION</a:t>
            </a:r>
          </a:p>
        </p:txBody>
      </p:sp>
      <p:sp>
        <p:nvSpPr>
          <p:cNvPr id="6" name="TextBox 6"/>
          <p:cNvSpPr txBox="1"/>
          <p:nvPr/>
        </p:nvSpPr>
        <p:spPr>
          <a:xfrm>
            <a:off x="2565350" y="6134100"/>
            <a:ext cx="7051898" cy="280974"/>
          </a:xfrm>
          <a:prstGeom prst="rect">
            <a:avLst/>
          </a:prstGeom>
        </p:spPr>
        <p:txBody>
          <a:bodyPr lIns="0" tIns="0" rIns="0" bIns="0" rtlCol="0" anchor="t">
            <a:spAutoFit/>
          </a:bodyPr>
          <a:lstStyle/>
          <a:p>
            <a:pPr algn="ctr">
              <a:lnSpc>
                <a:spcPts val="2403"/>
              </a:lnSpc>
            </a:pPr>
            <a:r>
              <a:rPr lang="en-US" sz="1717">
                <a:solidFill>
                  <a:srgbClr val="545454"/>
                </a:solidFill>
                <a:latin typeface="Cooper BT Light"/>
                <a:ea typeface="Cooper BT Light"/>
                <a:cs typeface="Cooper BT Light"/>
                <a:sym typeface="Cooper BT Light"/>
              </a:rPr>
              <a:t>Calendly makes it easy to work smarter when you’re working solo.</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110870" y="1374297"/>
            <a:ext cx="3119278" cy="1915204"/>
          </a:xfrm>
          <a:custGeom>
            <a:avLst/>
            <a:gdLst/>
            <a:ahLst/>
            <a:cxnLst/>
            <a:rect l="l" t="t" r="r" b="b"/>
            <a:pathLst>
              <a:path w="4678917" h="2872806">
                <a:moveTo>
                  <a:pt x="0" y="0"/>
                </a:moveTo>
                <a:lnTo>
                  <a:pt x="4678917" y="0"/>
                </a:lnTo>
                <a:lnTo>
                  <a:pt x="4678917" y="2872807"/>
                </a:lnTo>
                <a:lnTo>
                  <a:pt x="0" y="2872807"/>
                </a:lnTo>
                <a:lnTo>
                  <a:pt x="0" y="0"/>
                </a:lnTo>
                <a:close/>
              </a:path>
            </a:pathLst>
          </a:custGeom>
          <a:blipFill>
            <a:blip r:embed="rId2"/>
            <a:stretch>
              <a:fillRect/>
            </a:stretch>
          </a:blipFill>
        </p:spPr>
        <p:txBody>
          <a:bodyPr/>
          <a:lstStyle/>
          <a:p>
            <a:endParaRPr lang="en-US" sz="1200"/>
          </a:p>
        </p:txBody>
      </p:sp>
      <p:sp>
        <p:nvSpPr>
          <p:cNvPr id="3" name="Freeform 3"/>
          <p:cNvSpPr/>
          <p:nvPr/>
        </p:nvSpPr>
        <p:spPr>
          <a:xfrm>
            <a:off x="4865397" y="4584888"/>
            <a:ext cx="7019943" cy="1790085"/>
          </a:xfrm>
          <a:custGeom>
            <a:avLst/>
            <a:gdLst/>
            <a:ahLst/>
            <a:cxnLst/>
            <a:rect l="l" t="t" r="r" b="b"/>
            <a:pathLst>
              <a:path w="10529915" h="2685128">
                <a:moveTo>
                  <a:pt x="0" y="0"/>
                </a:moveTo>
                <a:lnTo>
                  <a:pt x="10529915" y="0"/>
                </a:lnTo>
                <a:lnTo>
                  <a:pt x="10529915" y="2685128"/>
                </a:lnTo>
                <a:lnTo>
                  <a:pt x="0" y="2685128"/>
                </a:lnTo>
                <a:lnTo>
                  <a:pt x="0" y="0"/>
                </a:lnTo>
                <a:close/>
              </a:path>
            </a:pathLst>
          </a:custGeom>
          <a:blipFill>
            <a:blip r:embed="rId3"/>
            <a:stretch>
              <a:fillRect/>
            </a:stretch>
          </a:blipFill>
        </p:spPr>
        <p:txBody>
          <a:bodyPr/>
          <a:lstStyle/>
          <a:p>
            <a:endParaRPr lang="en-US" sz="1200"/>
          </a:p>
        </p:txBody>
      </p:sp>
      <p:sp>
        <p:nvSpPr>
          <p:cNvPr id="4" name="Freeform 4"/>
          <p:cNvSpPr/>
          <p:nvPr/>
        </p:nvSpPr>
        <p:spPr>
          <a:xfrm>
            <a:off x="324605" y="4237760"/>
            <a:ext cx="4145540" cy="2326684"/>
          </a:xfrm>
          <a:custGeom>
            <a:avLst/>
            <a:gdLst/>
            <a:ahLst/>
            <a:cxnLst/>
            <a:rect l="l" t="t" r="r" b="b"/>
            <a:pathLst>
              <a:path w="6218310" h="3490026">
                <a:moveTo>
                  <a:pt x="0" y="0"/>
                </a:moveTo>
                <a:lnTo>
                  <a:pt x="6218310" y="0"/>
                </a:lnTo>
                <a:lnTo>
                  <a:pt x="6218310" y="3490027"/>
                </a:lnTo>
                <a:lnTo>
                  <a:pt x="0" y="3490027"/>
                </a:lnTo>
                <a:lnTo>
                  <a:pt x="0" y="0"/>
                </a:lnTo>
                <a:close/>
              </a:path>
            </a:pathLst>
          </a:custGeom>
          <a:blipFill>
            <a:blip r:embed="rId4"/>
            <a:stretch>
              <a:fillRect/>
            </a:stretch>
          </a:blipFill>
        </p:spPr>
        <p:txBody>
          <a:bodyPr/>
          <a:lstStyle/>
          <a:p>
            <a:endParaRPr lang="en-US" sz="1200"/>
          </a:p>
        </p:txBody>
      </p:sp>
      <p:sp>
        <p:nvSpPr>
          <p:cNvPr id="5" name="Freeform 5"/>
          <p:cNvSpPr/>
          <p:nvPr/>
        </p:nvSpPr>
        <p:spPr>
          <a:xfrm>
            <a:off x="8006747" y="843945"/>
            <a:ext cx="3266603" cy="1489436"/>
          </a:xfrm>
          <a:custGeom>
            <a:avLst/>
            <a:gdLst/>
            <a:ahLst/>
            <a:cxnLst/>
            <a:rect l="l" t="t" r="r" b="b"/>
            <a:pathLst>
              <a:path w="4899905" h="2234154">
                <a:moveTo>
                  <a:pt x="0" y="0"/>
                </a:moveTo>
                <a:lnTo>
                  <a:pt x="4899905" y="0"/>
                </a:lnTo>
                <a:lnTo>
                  <a:pt x="4899905" y="2234154"/>
                </a:lnTo>
                <a:lnTo>
                  <a:pt x="0" y="2234154"/>
                </a:lnTo>
                <a:lnTo>
                  <a:pt x="0" y="0"/>
                </a:lnTo>
                <a:close/>
              </a:path>
            </a:pathLst>
          </a:custGeom>
          <a:blipFill>
            <a:blip r:embed="rId5"/>
            <a:stretch>
              <a:fillRect/>
            </a:stretch>
          </a:blipFill>
        </p:spPr>
        <p:txBody>
          <a:bodyPr/>
          <a:lstStyle/>
          <a:p>
            <a:endParaRPr lang="en-US" sz="1200"/>
          </a:p>
        </p:txBody>
      </p:sp>
      <p:sp>
        <p:nvSpPr>
          <p:cNvPr id="6" name="Freeform 6"/>
          <p:cNvSpPr/>
          <p:nvPr/>
        </p:nvSpPr>
        <p:spPr>
          <a:xfrm>
            <a:off x="8006747" y="2198057"/>
            <a:ext cx="3784235" cy="1419787"/>
          </a:xfrm>
          <a:custGeom>
            <a:avLst/>
            <a:gdLst/>
            <a:ahLst/>
            <a:cxnLst/>
            <a:rect l="l" t="t" r="r" b="b"/>
            <a:pathLst>
              <a:path w="5676353" h="2129681">
                <a:moveTo>
                  <a:pt x="0" y="0"/>
                </a:moveTo>
                <a:lnTo>
                  <a:pt x="5676353" y="0"/>
                </a:lnTo>
                <a:lnTo>
                  <a:pt x="5676353" y="2129680"/>
                </a:lnTo>
                <a:lnTo>
                  <a:pt x="0" y="2129680"/>
                </a:lnTo>
                <a:lnTo>
                  <a:pt x="0" y="0"/>
                </a:lnTo>
                <a:close/>
              </a:path>
            </a:pathLst>
          </a:custGeom>
          <a:blipFill>
            <a:blip r:embed="rId6"/>
            <a:stretch>
              <a:fillRect/>
            </a:stretch>
          </a:blipFill>
        </p:spPr>
        <p:txBody>
          <a:bodyPr/>
          <a:lstStyle/>
          <a:p>
            <a:endParaRPr lang="en-US" sz="1200"/>
          </a:p>
        </p:txBody>
      </p:sp>
      <p:pic>
        <p:nvPicPr>
          <p:cNvPr id="7" name="Picture 7"/>
          <p:cNvPicPr>
            <a:picLocks noChangeAspect="1"/>
          </p:cNvPicPr>
          <p:nvPr/>
        </p:nvPicPr>
        <p:blipFill>
          <a:blip r:embed="rId7"/>
          <a:srcRect/>
          <a:stretch>
            <a:fillRect/>
          </a:stretch>
        </p:blipFill>
        <p:spPr>
          <a:xfrm>
            <a:off x="3317418" y="382458"/>
            <a:ext cx="944891" cy="864575"/>
          </a:xfrm>
          <a:prstGeom prst="rect">
            <a:avLst/>
          </a:prstGeom>
        </p:spPr>
      </p:pic>
      <p:sp>
        <p:nvSpPr>
          <p:cNvPr id="8" name="TextBox 8"/>
          <p:cNvSpPr txBox="1"/>
          <p:nvPr/>
        </p:nvSpPr>
        <p:spPr>
          <a:xfrm>
            <a:off x="772716" y="1815856"/>
            <a:ext cx="3108697" cy="971420"/>
          </a:xfrm>
          <a:prstGeom prst="rect">
            <a:avLst/>
          </a:prstGeom>
        </p:spPr>
        <p:txBody>
          <a:bodyPr lIns="0" tIns="0" rIns="0" bIns="0" rtlCol="0" anchor="t">
            <a:spAutoFit/>
          </a:bodyPr>
          <a:lstStyle/>
          <a:p>
            <a:pPr>
              <a:lnSpc>
                <a:spcPts val="2613"/>
              </a:lnSpc>
            </a:pPr>
            <a:r>
              <a:rPr lang="en-US" sz="1866" b="1">
                <a:solidFill>
                  <a:srgbClr val="545454"/>
                </a:solidFill>
                <a:latin typeface="Cooper BT Bold"/>
                <a:ea typeface="Cooper BT Bold"/>
                <a:cs typeface="Cooper BT Bold"/>
                <a:sym typeface="Cooper BT Bold"/>
              </a:rPr>
              <a:t>Personalized booking link to add to email templates and website.</a:t>
            </a:r>
          </a:p>
        </p:txBody>
      </p:sp>
      <p:sp>
        <p:nvSpPr>
          <p:cNvPr id="9" name="TextBox 9"/>
          <p:cNvSpPr txBox="1"/>
          <p:nvPr/>
        </p:nvSpPr>
        <p:spPr>
          <a:xfrm>
            <a:off x="324605" y="712077"/>
            <a:ext cx="2836869" cy="1025922"/>
          </a:xfrm>
          <a:prstGeom prst="rect">
            <a:avLst/>
          </a:prstGeom>
        </p:spPr>
        <p:txBody>
          <a:bodyPr lIns="0" tIns="0" rIns="0" bIns="0" rtlCol="0" anchor="t">
            <a:spAutoFit/>
          </a:bodyPr>
          <a:lstStyle/>
          <a:p>
            <a:pPr>
              <a:lnSpc>
                <a:spcPts val="4000"/>
              </a:lnSpc>
            </a:pPr>
            <a:r>
              <a:rPr lang="en-US" sz="4000" b="1" spc="80">
                <a:solidFill>
                  <a:srgbClr val="545454"/>
                </a:solidFill>
                <a:latin typeface="Open Sans 1 Bold"/>
                <a:ea typeface="Open Sans 1 Bold"/>
                <a:cs typeface="Open Sans 1 Bold"/>
                <a:sym typeface="Open Sans 1 Bold"/>
              </a:rPr>
              <a:t>CALENDLY </a:t>
            </a:r>
          </a:p>
        </p:txBody>
      </p:sp>
      <p:sp>
        <p:nvSpPr>
          <p:cNvPr id="10" name="TextBox 10"/>
          <p:cNvSpPr txBox="1"/>
          <p:nvPr/>
        </p:nvSpPr>
        <p:spPr>
          <a:xfrm>
            <a:off x="784295" y="3391102"/>
            <a:ext cx="3843821" cy="637995"/>
          </a:xfrm>
          <a:prstGeom prst="rect">
            <a:avLst/>
          </a:prstGeom>
        </p:spPr>
        <p:txBody>
          <a:bodyPr lIns="0" tIns="0" rIns="0" bIns="0" rtlCol="0" anchor="t">
            <a:spAutoFit/>
          </a:bodyPr>
          <a:lstStyle/>
          <a:p>
            <a:pPr>
              <a:lnSpc>
                <a:spcPts val="2613"/>
              </a:lnSpc>
            </a:pPr>
            <a:r>
              <a:rPr lang="en-US" sz="1866" b="1">
                <a:solidFill>
                  <a:srgbClr val="545454"/>
                </a:solidFill>
                <a:latin typeface="Cooper BT Bold"/>
                <a:ea typeface="Cooper BT Bold"/>
                <a:cs typeface="Cooper BT Bold"/>
                <a:sym typeface="Cooper BT Bold"/>
              </a:rPr>
              <a:t>Meetings automatically sync with calendar.</a:t>
            </a:r>
          </a:p>
        </p:txBody>
      </p:sp>
      <p:sp>
        <p:nvSpPr>
          <p:cNvPr id="11" name="TextBox 11"/>
          <p:cNvSpPr txBox="1"/>
          <p:nvPr/>
        </p:nvSpPr>
        <p:spPr>
          <a:xfrm>
            <a:off x="5670508" y="3872220"/>
            <a:ext cx="4836088" cy="304571"/>
          </a:xfrm>
          <a:prstGeom prst="rect">
            <a:avLst/>
          </a:prstGeom>
        </p:spPr>
        <p:txBody>
          <a:bodyPr lIns="0" tIns="0" rIns="0" bIns="0" rtlCol="0" anchor="t">
            <a:spAutoFit/>
          </a:bodyPr>
          <a:lstStyle/>
          <a:p>
            <a:pPr>
              <a:lnSpc>
                <a:spcPts val="2613"/>
              </a:lnSpc>
            </a:pPr>
            <a:r>
              <a:rPr lang="en-US" sz="1866" b="1">
                <a:solidFill>
                  <a:srgbClr val="545454"/>
                </a:solidFill>
                <a:latin typeface="Cooper BT Bold"/>
                <a:ea typeface="Cooper BT Bold"/>
                <a:cs typeface="Cooper BT Bold"/>
                <a:sym typeface="Cooper BT Bold"/>
              </a:rPr>
              <a:t>Other administrative tasks automated. </a:t>
            </a:r>
          </a:p>
        </p:txBody>
      </p:sp>
      <p:sp>
        <p:nvSpPr>
          <p:cNvPr id="12" name="TextBox 12"/>
          <p:cNvSpPr txBox="1"/>
          <p:nvPr/>
        </p:nvSpPr>
        <p:spPr>
          <a:xfrm>
            <a:off x="7989019" y="446859"/>
            <a:ext cx="2383955" cy="304571"/>
          </a:xfrm>
          <a:prstGeom prst="rect">
            <a:avLst/>
          </a:prstGeom>
        </p:spPr>
        <p:txBody>
          <a:bodyPr lIns="0" tIns="0" rIns="0" bIns="0" rtlCol="0" anchor="t">
            <a:spAutoFit/>
          </a:bodyPr>
          <a:lstStyle/>
          <a:p>
            <a:pPr>
              <a:lnSpc>
                <a:spcPts val="2613"/>
              </a:lnSpc>
            </a:pPr>
            <a:r>
              <a:rPr lang="en-US" sz="1866" b="1">
                <a:solidFill>
                  <a:srgbClr val="545454"/>
                </a:solidFill>
                <a:latin typeface="Cooper BT Bold"/>
                <a:ea typeface="Cooper BT Bold"/>
                <a:cs typeface="Cooper BT Bold"/>
                <a:sym typeface="Cooper BT Bold"/>
              </a:rPr>
              <a:t>Website </a:t>
            </a:r>
          </a:p>
        </p:txBody>
      </p:sp>
      <p:sp>
        <p:nvSpPr>
          <p:cNvPr id="13" name="TextBox 13"/>
          <p:cNvSpPr txBox="1"/>
          <p:nvPr/>
        </p:nvSpPr>
        <p:spPr>
          <a:xfrm>
            <a:off x="8006746" y="2268647"/>
            <a:ext cx="2492125" cy="304571"/>
          </a:xfrm>
          <a:prstGeom prst="rect">
            <a:avLst/>
          </a:prstGeom>
        </p:spPr>
        <p:txBody>
          <a:bodyPr lIns="0" tIns="0" rIns="0" bIns="0" rtlCol="0" anchor="t">
            <a:spAutoFit/>
          </a:bodyPr>
          <a:lstStyle/>
          <a:p>
            <a:pPr>
              <a:lnSpc>
                <a:spcPts val="2613"/>
              </a:lnSpc>
            </a:pPr>
            <a:r>
              <a:rPr lang="en-US" sz="1866" b="1">
                <a:solidFill>
                  <a:srgbClr val="545454"/>
                </a:solidFill>
                <a:latin typeface="Cooper BT Bold"/>
                <a:ea typeface="Cooper BT Bold"/>
                <a:cs typeface="Cooper BT Bold"/>
                <a:sym typeface="Cooper BT Bold"/>
              </a:rPr>
              <a:t>Email Templates</a:t>
            </a:r>
          </a:p>
        </p:txBody>
      </p:sp>
      <p:sp>
        <p:nvSpPr>
          <p:cNvPr id="14" name="TextBox 14"/>
          <p:cNvSpPr txBox="1"/>
          <p:nvPr/>
        </p:nvSpPr>
        <p:spPr>
          <a:xfrm>
            <a:off x="219006" y="1808024"/>
            <a:ext cx="565289" cy="512961"/>
          </a:xfrm>
          <a:prstGeom prst="rect">
            <a:avLst/>
          </a:prstGeom>
        </p:spPr>
        <p:txBody>
          <a:bodyPr lIns="0" tIns="0" rIns="0" bIns="0" rtlCol="0" anchor="t">
            <a:spAutoFit/>
          </a:bodyPr>
          <a:lstStyle/>
          <a:p>
            <a:pPr>
              <a:lnSpc>
                <a:spcPts val="4000"/>
              </a:lnSpc>
            </a:pPr>
            <a:r>
              <a:rPr lang="en-US" sz="4000" b="1" spc="80">
                <a:solidFill>
                  <a:srgbClr val="545454"/>
                </a:solidFill>
                <a:latin typeface="Open Sans 1 Bold"/>
                <a:ea typeface="Open Sans 1 Bold"/>
                <a:cs typeface="Open Sans 1 Bold"/>
                <a:sym typeface="Open Sans 1 Bold"/>
              </a:rPr>
              <a:t>1.</a:t>
            </a:r>
          </a:p>
        </p:txBody>
      </p:sp>
      <p:sp>
        <p:nvSpPr>
          <p:cNvPr id="15" name="TextBox 15"/>
          <p:cNvSpPr txBox="1"/>
          <p:nvPr/>
        </p:nvSpPr>
        <p:spPr>
          <a:xfrm>
            <a:off x="207426" y="3487607"/>
            <a:ext cx="565289" cy="512961"/>
          </a:xfrm>
          <a:prstGeom prst="rect">
            <a:avLst/>
          </a:prstGeom>
        </p:spPr>
        <p:txBody>
          <a:bodyPr lIns="0" tIns="0" rIns="0" bIns="0" rtlCol="0" anchor="t">
            <a:spAutoFit/>
          </a:bodyPr>
          <a:lstStyle/>
          <a:p>
            <a:pPr>
              <a:lnSpc>
                <a:spcPts val="4000"/>
              </a:lnSpc>
            </a:pPr>
            <a:r>
              <a:rPr lang="en-US" sz="4000" b="1" spc="80">
                <a:solidFill>
                  <a:srgbClr val="545454"/>
                </a:solidFill>
                <a:latin typeface="Open Sans 1 Bold"/>
                <a:ea typeface="Open Sans 1 Bold"/>
                <a:cs typeface="Open Sans 1 Bold"/>
                <a:sym typeface="Open Sans 1 Bold"/>
              </a:rPr>
              <a:t>2.</a:t>
            </a:r>
          </a:p>
        </p:txBody>
      </p:sp>
      <p:sp>
        <p:nvSpPr>
          <p:cNvPr id="16" name="TextBox 16"/>
          <p:cNvSpPr txBox="1"/>
          <p:nvPr/>
        </p:nvSpPr>
        <p:spPr>
          <a:xfrm>
            <a:off x="5026182" y="3824595"/>
            <a:ext cx="565289" cy="512961"/>
          </a:xfrm>
          <a:prstGeom prst="rect">
            <a:avLst/>
          </a:prstGeom>
        </p:spPr>
        <p:txBody>
          <a:bodyPr lIns="0" tIns="0" rIns="0" bIns="0" rtlCol="0" anchor="t">
            <a:spAutoFit/>
          </a:bodyPr>
          <a:lstStyle/>
          <a:p>
            <a:pPr>
              <a:lnSpc>
                <a:spcPts val="4000"/>
              </a:lnSpc>
            </a:pPr>
            <a:r>
              <a:rPr lang="en-US" sz="4000" b="1" spc="80">
                <a:solidFill>
                  <a:srgbClr val="545454"/>
                </a:solidFill>
                <a:latin typeface="Open Sans 1 Bold"/>
                <a:ea typeface="Open Sans 1 Bold"/>
                <a:cs typeface="Open Sans 1 Bold"/>
                <a:sym typeface="Open Sans 1 Bold"/>
              </a:rPr>
              <a:t>3.</a:t>
            </a: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1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1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1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1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1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4&quot;/&gt;&lt;/TableIndex&gt;&lt;/ShapeTextInfo&gt;"/>
</p:tagLst>
</file>

<file path=ppt/tags/tag2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3&quot;/&gt;&lt;lineCharCount val=&quot;27&quot;/&gt;&lt;lineCharCount val=&quot;57&quot;/&gt;&lt;lineCharCount val=&quot;81&quot;/&gt;&lt;/TableIndex&gt;&lt;/ShapeTextInfo&gt;"/>
</p:tagLst>
</file>

<file path=ppt/tags/tag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27&quot;/&gt;&lt;lineCharCount val=&quot;73&quot;/&gt;&lt;/TableIndex&gt;&lt;/ShapeTextInfo&gt;"/>
</p:tagLst>
</file>

<file path=ppt/tags/tag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9&quot;/&gt;&lt;/TableIndex&gt;&lt;/ShapeTextInfo&gt;"/>
</p:tagLst>
</file>

<file path=ppt/tags/tag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5&quot;/&gt;&lt;/TableIndex&gt;&lt;/ShapeTextInfo&gt;"/>
</p:tagLst>
</file>

<file path=ppt/tags/tag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0&quot;/&gt;&lt;/TableIndex&gt;&lt;/ShapeTextInfo&gt;"/>
</p:tagLst>
</file>

<file path=ppt/tags/tag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quot;/&gt;&lt;/TableIndex&gt;&lt;/ShapeTextInfo&gt;"/>
</p:tagLst>
</file>

<file path=ppt/tags/tag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tegral">
  <a:themeElements>
    <a:clrScheme name="Integral">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ppt/theme/theme2.xml><?xml version="1.0" encoding="utf-8"?>
<a:theme xmlns:a="http://schemas.openxmlformats.org/drawingml/2006/main" name="Primary">
  <a:themeElements>
    <a:clrScheme name="SUFS">
      <a:dk1>
        <a:sysClr val="windowText" lastClr="000000"/>
      </a:dk1>
      <a:lt1>
        <a:sysClr val="window" lastClr="FFFFFF"/>
      </a:lt1>
      <a:dk2>
        <a:srgbClr val="1F497D"/>
      </a:dk2>
      <a:lt2>
        <a:srgbClr val="EEECE1"/>
      </a:lt2>
      <a:accent1>
        <a:srgbClr val="C8102E"/>
      </a:accent1>
      <a:accent2>
        <a:srgbClr val="00629B"/>
      </a:accent2>
      <a:accent3>
        <a:srgbClr val="253746"/>
      </a:accent3>
      <a:accent4>
        <a:srgbClr val="1D428A"/>
      </a:accent4>
      <a:accent5>
        <a:srgbClr val="BBDDE6"/>
      </a:accent5>
      <a:accent6>
        <a:srgbClr val="F79646"/>
      </a:accent6>
      <a:hlink>
        <a:srgbClr val="0000FF"/>
      </a:hlink>
      <a:folHlink>
        <a:srgbClr val="800080"/>
      </a:folHlink>
    </a:clrScheme>
    <a:fontScheme name="SUFS">
      <a:majorFont>
        <a:latin typeface="Nunito Sans"/>
        <a:ea typeface=""/>
        <a:cs typeface=""/>
      </a:majorFont>
      <a:minorFont>
        <a:latin typeface="Nunito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6B3406B4E91C55458C7D7934542F77BF" ma:contentTypeVersion="15" ma:contentTypeDescription="Create a new document." ma:contentTypeScope="" ma:versionID="ec259babf4dc1e8507b5882ba330aed0">
  <xsd:schema xmlns:xsd="http://www.w3.org/2001/XMLSchema" xmlns:xs="http://www.w3.org/2001/XMLSchema" xmlns:p="http://schemas.microsoft.com/office/2006/metadata/properties" xmlns:ns2="5463c395-b496-407e-a845-7ba6a6d7a2dd" xmlns:ns3="49fd5bac-3f7b-4a4f-b721-35f8a6dfa5d4" targetNamespace="http://schemas.microsoft.com/office/2006/metadata/properties" ma:root="true" ma:fieldsID="51213e6dd67a7dcb82ea02bda7bf64c1" ns2:_="" ns3:_="">
    <xsd:import namespace="5463c395-b496-407e-a845-7ba6a6d7a2dd"/>
    <xsd:import namespace="49fd5bac-3f7b-4a4f-b721-35f8a6dfa5d4"/>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MediaServiceAutoKeyPoints" minOccurs="0"/>
                <xsd:element ref="ns2:MediaServiceKeyPoints" minOccurs="0"/>
                <xsd:element ref="ns2:MediaLengthInSeconds" minOccurs="0"/>
                <xsd:element ref="ns2:MediaServiceObjectDetectorVersions" minOccurs="0"/>
                <xsd:element ref="ns2:lcf76f155ced4ddcb4097134ff3c332f" minOccurs="0"/>
                <xsd:element ref="ns3:TaxCatchAll"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463c395-b496-407e-a845-7ba6a6d7a2d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LengthInSeconds" ma:index="17" nillable="true" ma:displayName="MediaLengthInSeconds" ma:hidden="true" ma:internalName="MediaLengthInSeconds" ma:readOnly="true">
      <xsd:simpleType>
        <xsd:restriction base="dms:Unknown"/>
      </xsd:simpleType>
    </xsd:element>
    <xsd:element name="MediaServiceObjectDetectorVersions" ma:index="18" nillable="true" ma:displayName="MediaServiceObjectDetectorVersions" ma:hidden="true" ma:indexed="true" ma:internalName="MediaServiceObjectDetectorVersions" ma:readOnly="true">
      <xsd:simpleType>
        <xsd:restriction base="dms:Text"/>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1b34e377-1823-499a-8198-4aed2132aeab" ma:termSetId="09814cd3-568e-fe90-9814-8d621ff8fb84" ma:anchorId="fba54fb3-c3e1-fe81-a776-ca4b69148c4d" ma:open="true" ma:isKeyword="false">
      <xsd:complexType>
        <xsd:sequence>
          <xsd:element ref="pc:Terms" minOccurs="0" maxOccurs="1"/>
        </xsd:sequence>
      </xsd:complex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9fd5bac-3f7b-4a4f-b721-35f8a6dfa5d4"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f250e105-9a85-44c3-9a56-eaaaa51af1b9}" ma:internalName="TaxCatchAll" ma:showField="CatchAllData" ma:web="49fd5bac-3f7b-4a4f-b721-35f8a6dfa5d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4BF6468-63FA-4943-BB37-B28F5C2BF622}">
  <ds:schemaRefs>
    <ds:schemaRef ds:uri="http://schemas.microsoft.com/sharepoint/v3/contenttype/forms"/>
  </ds:schemaRefs>
</ds:datastoreItem>
</file>

<file path=customXml/itemProps2.xml><?xml version="1.0" encoding="utf-8"?>
<ds:datastoreItem xmlns:ds="http://schemas.openxmlformats.org/officeDocument/2006/customXml" ds:itemID="{089DDFAB-8B1C-4A12-AC75-7CF396CB803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463c395-b496-407e-a845-7ba6a6d7a2dd"/>
    <ds:schemaRef ds:uri="49fd5bac-3f7b-4a4f-b721-35f8a6dfa5d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Integral</Template>
  <TotalTime>4657</TotalTime>
  <Words>1426</Words>
  <Application>Microsoft Office PowerPoint</Application>
  <PresentationFormat>Widescreen</PresentationFormat>
  <Paragraphs>205</Paragraphs>
  <Slides>37</Slides>
  <Notes>6</Notes>
  <HiddenSlides>0</HiddenSlides>
  <MMClips>0</MMClips>
  <ScaleCrop>false</ScaleCrop>
  <HeadingPairs>
    <vt:vector size="4" baseType="variant">
      <vt:variant>
        <vt:lpstr>Theme</vt:lpstr>
      </vt:variant>
      <vt:variant>
        <vt:i4>2</vt:i4>
      </vt:variant>
      <vt:variant>
        <vt:lpstr>Slide Titles</vt:lpstr>
      </vt:variant>
      <vt:variant>
        <vt:i4>37</vt:i4>
      </vt:variant>
    </vt:vector>
  </HeadingPairs>
  <TitlesOfParts>
    <vt:vector size="39" baseType="lpstr">
      <vt:lpstr>Integral</vt:lpstr>
      <vt:lpstr>Primary</vt:lpstr>
      <vt:lpstr>Diocese of  Palm Beach  Parish and Schools Communication Meeting</vt:lpstr>
      <vt:lpstr>Welcome and Prayer </vt:lpstr>
      <vt:lpstr>Our Communications Team</vt:lpstr>
      <vt:lpstr>Introductions</vt:lpstr>
      <vt:lpstr>Sandi harpring -  John Carroll High School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Stephany lang –  St. Vincent Ferrer school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Laura zele –  Cardinal newman High School</vt:lpstr>
      <vt:lpstr>UNITING &amp; ENGAGING FAMILIES THROUGH A WEEKLY NEWSLETTER</vt:lpstr>
      <vt:lpstr>PowerPoint Presentation</vt:lpstr>
      <vt:lpstr>PowerPoint Presentation</vt:lpstr>
      <vt:lpstr>PowerPoint Presentation</vt:lpstr>
      <vt:lpstr>Crusader Weekly 09.30.24 Alumni News September 2024 Special Events 10.01.24</vt:lpstr>
      <vt:lpstr>Colleen head – st. Patrick church</vt:lpstr>
      <vt:lpstr>PowerPoint Presentation</vt:lpstr>
      <vt:lpstr>PowerPoint Presentation</vt:lpstr>
      <vt:lpstr>PowerPoint Presentation</vt:lpstr>
      <vt:lpstr>Bob and joan lapenna –  st. Sebastian church</vt:lpstr>
      <vt:lpstr>St. Sebastian Meal Ministry</vt:lpstr>
      <vt:lpstr>The Ministry</vt:lpstr>
      <vt:lpstr>Conclusion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Diocese of Palm Beach</dc:title>
  <dc:creator>Jennifer Trefelner</dc:creator>
  <cp:lastModifiedBy>Jennifer Trefelner</cp:lastModifiedBy>
  <cp:revision>31</cp:revision>
  <cp:lastPrinted>2022-08-22T19:52:54Z</cp:lastPrinted>
  <dcterms:created xsi:type="dcterms:W3CDTF">2022-08-17T14:23:11Z</dcterms:created>
  <dcterms:modified xsi:type="dcterms:W3CDTF">2024-10-17T15:00:55Z</dcterms:modified>
</cp:coreProperties>
</file>