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0" r:id="rId2"/>
    <p:sldId id="256" r:id="rId3"/>
    <p:sldId id="260" r:id="rId4"/>
    <p:sldId id="272" r:id="rId5"/>
    <p:sldId id="261" r:id="rId6"/>
    <p:sldId id="262" r:id="rId7"/>
    <p:sldId id="263" r:id="rId8"/>
    <p:sldId id="264" r:id="rId9"/>
    <p:sldId id="265" r:id="rId10"/>
    <p:sldId id="258" r:id="rId11"/>
    <p:sldId id="266" r:id="rId12"/>
    <p:sldId id="267" r:id="rId13"/>
    <p:sldId id="268" r:id="rId14"/>
    <p:sldId id="269" r:id="rId15"/>
    <p:sldId id="259" r:id="rId16"/>
    <p:sldId id="273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4F6A8-23D2-4C16-82F4-5F19D0BB198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9D5A0ED0-64C0-426B-9186-E9E9D55DD0D1}">
      <dgm:prSet/>
      <dgm:spPr/>
      <dgm:t>
        <a:bodyPr/>
        <a:lstStyle/>
        <a:p>
          <a:r>
            <a:rPr lang="en-US"/>
            <a:t>Introduction to video editing software</a:t>
          </a:r>
        </a:p>
      </dgm:t>
    </dgm:pt>
    <dgm:pt modelId="{C7994B2F-99AE-4F6E-837F-478859E3C473}" type="parTrans" cxnId="{FF978114-F5B6-404C-B7B4-9141C274CEE5}">
      <dgm:prSet/>
      <dgm:spPr/>
      <dgm:t>
        <a:bodyPr/>
        <a:lstStyle/>
        <a:p>
          <a:endParaRPr lang="en-US"/>
        </a:p>
      </dgm:t>
    </dgm:pt>
    <dgm:pt modelId="{8BB79446-26E4-45F1-B7E0-1E2800E9B089}" type="sibTrans" cxnId="{FF978114-F5B6-404C-B7B4-9141C274CEE5}">
      <dgm:prSet/>
      <dgm:spPr/>
      <dgm:t>
        <a:bodyPr/>
        <a:lstStyle/>
        <a:p>
          <a:endParaRPr lang="en-US"/>
        </a:p>
      </dgm:t>
    </dgm:pt>
    <dgm:pt modelId="{5BF9F233-86A2-4FB9-8B24-FA981E026B3C}">
      <dgm:prSet/>
      <dgm:spPr/>
      <dgm:t>
        <a:bodyPr/>
        <a:lstStyle/>
        <a:p>
          <a:r>
            <a:rPr lang="en-US"/>
            <a:t>Importing and organizing footage</a:t>
          </a:r>
        </a:p>
      </dgm:t>
    </dgm:pt>
    <dgm:pt modelId="{BDC31AD1-A275-4D65-A70B-EFC14FA5CD75}" type="parTrans" cxnId="{B51F6E8F-36F4-4531-ADBA-E7291C0BF95F}">
      <dgm:prSet/>
      <dgm:spPr/>
      <dgm:t>
        <a:bodyPr/>
        <a:lstStyle/>
        <a:p>
          <a:endParaRPr lang="en-US"/>
        </a:p>
      </dgm:t>
    </dgm:pt>
    <dgm:pt modelId="{CD1E88F8-3AEA-40E6-8171-C1B243434216}" type="sibTrans" cxnId="{B51F6E8F-36F4-4531-ADBA-E7291C0BF95F}">
      <dgm:prSet/>
      <dgm:spPr/>
      <dgm:t>
        <a:bodyPr/>
        <a:lstStyle/>
        <a:p>
          <a:endParaRPr lang="en-US"/>
        </a:p>
      </dgm:t>
    </dgm:pt>
    <dgm:pt modelId="{8C40316C-4E8C-4190-8996-4933294B7312}">
      <dgm:prSet/>
      <dgm:spPr/>
      <dgm:t>
        <a:bodyPr/>
        <a:lstStyle/>
        <a:p>
          <a:r>
            <a:rPr lang="en-US"/>
            <a:t>Basic editing techniques: cutting, trimming, transitions, etc.</a:t>
          </a:r>
        </a:p>
      </dgm:t>
    </dgm:pt>
    <dgm:pt modelId="{590CE990-FD2D-4DE1-8059-62BE344F5655}" type="parTrans" cxnId="{359E90D3-0BDD-466A-9E3D-669B734E35C0}">
      <dgm:prSet/>
      <dgm:spPr/>
      <dgm:t>
        <a:bodyPr/>
        <a:lstStyle/>
        <a:p>
          <a:endParaRPr lang="en-US"/>
        </a:p>
      </dgm:t>
    </dgm:pt>
    <dgm:pt modelId="{CA3DBB73-480A-4E7B-88A4-9E10E759DC00}" type="sibTrans" cxnId="{359E90D3-0BDD-466A-9E3D-669B734E35C0}">
      <dgm:prSet/>
      <dgm:spPr/>
      <dgm:t>
        <a:bodyPr/>
        <a:lstStyle/>
        <a:p>
          <a:endParaRPr lang="en-US"/>
        </a:p>
      </dgm:t>
    </dgm:pt>
    <dgm:pt modelId="{6771373C-2140-4D09-8068-07D8D5708AC5}">
      <dgm:prSet/>
      <dgm:spPr/>
      <dgm:t>
        <a:bodyPr/>
        <a:lstStyle/>
        <a:p>
          <a:r>
            <a:rPr lang="en-US"/>
            <a:t>Adding music, sound effects, and voiceovers</a:t>
          </a:r>
        </a:p>
      </dgm:t>
    </dgm:pt>
    <dgm:pt modelId="{19E0E669-613B-4F7B-808D-B8451D328824}" type="parTrans" cxnId="{DC445EBD-F3B5-48B1-81A4-024F05F4DA94}">
      <dgm:prSet/>
      <dgm:spPr/>
      <dgm:t>
        <a:bodyPr/>
        <a:lstStyle/>
        <a:p>
          <a:endParaRPr lang="en-US"/>
        </a:p>
      </dgm:t>
    </dgm:pt>
    <dgm:pt modelId="{93E45231-9E96-48AF-B0E4-4A9E70A2F47F}" type="sibTrans" cxnId="{DC445EBD-F3B5-48B1-81A4-024F05F4DA94}">
      <dgm:prSet/>
      <dgm:spPr/>
      <dgm:t>
        <a:bodyPr/>
        <a:lstStyle/>
        <a:p>
          <a:endParaRPr lang="en-US"/>
        </a:p>
      </dgm:t>
    </dgm:pt>
    <dgm:pt modelId="{4D9505AB-0690-44B9-8C1B-15634D2ECCA0}">
      <dgm:prSet/>
      <dgm:spPr/>
      <dgm:t>
        <a:bodyPr/>
        <a:lstStyle/>
        <a:p>
          <a:r>
            <a:rPr lang="en-US"/>
            <a:t>Color correction and grading for visual consistency</a:t>
          </a:r>
        </a:p>
      </dgm:t>
    </dgm:pt>
    <dgm:pt modelId="{8EDC99B5-3F92-4D1D-9D22-5AC196CBA94F}" type="parTrans" cxnId="{3D7A4EFC-73CD-43C2-8059-DEED2757F37E}">
      <dgm:prSet/>
      <dgm:spPr/>
      <dgm:t>
        <a:bodyPr/>
        <a:lstStyle/>
        <a:p>
          <a:endParaRPr lang="en-US"/>
        </a:p>
      </dgm:t>
    </dgm:pt>
    <dgm:pt modelId="{D771840B-923A-4AA8-9983-B154DDAB494B}" type="sibTrans" cxnId="{3D7A4EFC-73CD-43C2-8059-DEED2757F37E}">
      <dgm:prSet/>
      <dgm:spPr/>
      <dgm:t>
        <a:bodyPr/>
        <a:lstStyle/>
        <a:p>
          <a:endParaRPr lang="en-US"/>
        </a:p>
      </dgm:t>
    </dgm:pt>
    <dgm:pt modelId="{1334B506-0068-48F1-BF62-A692189CDFF6}">
      <dgm:prSet/>
      <dgm:spPr/>
      <dgm:t>
        <a:bodyPr/>
        <a:lstStyle/>
        <a:p>
          <a:r>
            <a:rPr lang="en-US" dirty="0"/>
            <a:t>Exporting and sharing your final video</a:t>
          </a:r>
        </a:p>
      </dgm:t>
    </dgm:pt>
    <dgm:pt modelId="{55C0ADF6-5E8E-4A27-8FE6-55E68B7E0F3D}" type="parTrans" cxnId="{CBC91C79-14F4-41BD-9096-E5FE7C422A75}">
      <dgm:prSet/>
      <dgm:spPr/>
      <dgm:t>
        <a:bodyPr/>
        <a:lstStyle/>
        <a:p>
          <a:endParaRPr lang="en-US"/>
        </a:p>
      </dgm:t>
    </dgm:pt>
    <dgm:pt modelId="{CC82B2C3-6969-4923-8782-1BB4BB178C99}" type="sibTrans" cxnId="{CBC91C79-14F4-41BD-9096-E5FE7C422A75}">
      <dgm:prSet/>
      <dgm:spPr/>
      <dgm:t>
        <a:bodyPr/>
        <a:lstStyle/>
        <a:p>
          <a:endParaRPr lang="en-US"/>
        </a:p>
      </dgm:t>
    </dgm:pt>
    <dgm:pt modelId="{A6D4AA50-E177-4622-95DE-8075830434F8}" type="pres">
      <dgm:prSet presAssocID="{7F34F6A8-23D2-4C16-82F4-5F19D0BB1984}" presName="root" presStyleCnt="0">
        <dgm:presLayoutVars>
          <dgm:dir/>
          <dgm:resizeHandles val="exact"/>
        </dgm:presLayoutVars>
      </dgm:prSet>
      <dgm:spPr/>
    </dgm:pt>
    <dgm:pt modelId="{7B40736D-372E-49A5-962D-44FC52DF77AA}" type="pres">
      <dgm:prSet presAssocID="{9D5A0ED0-64C0-426B-9186-E9E9D55DD0D1}" presName="compNode" presStyleCnt="0"/>
      <dgm:spPr/>
    </dgm:pt>
    <dgm:pt modelId="{3BF761D8-BACD-4F48-8F07-6D1DC31506B5}" type="pres">
      <dgm:prSet presAssocID="{9D5A0ED0-64C0-426B-9186-E9E9D55DD0D1}" presName="bgRect" presStyleLbl="bgShp" presStyleIdx="0" presStyleCnt="6"/>
      <dgm:spPr/>
    </dgm:pt>
    <dgm:pt modelId="{6EE0E3F9-3DEE-488F-BC1E-F4D764870433}" type="pres">
      <dgm:prSet presAssocID="{9D5A0ED0-64C0-426B-9186-E9E9D55DD0D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0EDA1E21-A26E-46A0-AB43-999579769370}" type="pres">
      <dgm:prSet presAssocID="{9D5A0ED0-64C0-426B-9186-E9E9D55DD0D1}" presName="spaceRect" presStyleCnt="0"/>
      <dgm:spPr/>
    </dgm:pt>
    <dgm:pt modelId="{F1B13D87-FE6C-44BB-BFC5-73F3211953BC}" type="pres">
      <dgm:prSet presAssocID="{9D5A0ED0-64C0-426B-9186-E9E9D55DD0D1}" presName="parTx" presStyleLbl="revTx" presStyleIdx="0" presStyleCnt="6">
        <dgm:presLayoutVars>
          <dgm:chMax val="0"/>
          <dgm:chPref val="0"/>
        </dgm:presLayoutVars>
      </dgm:prSet>
      <dgm:spPr/>
    </dgm:pt>
    <dgm:pt modelId="{516B3E7A-738D-44DB-A8E1-872DCCC49B40}" type="pres">
      <dgm:prSet presAssocID="{8BB79446-26E4-45F1-B7E0-1E2800E9B089}" presName="sibTrans" presStyleCnt="0"/>
      <dgm:spPr/>
    </dgm:pt>
    <dgm:pt modelId="{CBC056C1-27DC-40BD-8351-8475C52A1BC5}" type="pres">
      <dgm:prSet presAssocID="{5BF9F233-86A2-4FB9-8B24-FA981E026B3C}" presName="compNode" presStyleCnt="0"/>
      <dgm:spPr/>
    </dgm:pt>
    <dgm:pt modelId="{623BEDC4-47F3-4BE3-96F7-1E5F1C9043C4}" type="pres">
      <dgm:prSet presAssocID="{5BF9F233-86A2-4FB9-8B24-FA981E026B3C}" presName="bgRect" presStyleLbl="bgShp" presStyleIdx="1" presStyleCnt="6"/>
      <dgm:spPr/>
    </dgm:pt>
    <dgm:pt modelId="{2694CF39-94C9-48C5-924A-3F9A1B912846}" type="pres">
      <dgm:prSet presAssocID="{5BF9F233-86A2-4FB9-8B24-FA981E026B3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3942549C-1447-4CBD-BF48-D9563FFCCA2B}" type="pres">
      <dgm:prSet presAssocID="{5BF9F233-86A2-4FB9-8B24-FA981E026B3C}" presName="spaceRect" presStyleCnt="0"/>
      <dgm:spPr/>
    </dgm:pt>
    <dgm:pt modelId="{6AC588E5-439B-4F6F-9C71-8A26C56E5F59}" type="pres">
      <dgm:prSet presAssocID="{5BF9F233-86A2-4FB9-8B24-FA981E026B3C}" presName="parTx" presStyleLbl="revTx" presStyleIdx="1" presStyleCnt="6">
        <dgm:presLayoutVars>
          <dgm:chMax val="0"/>
          <dgm:chPref val="0"/>
        </dgm:presLayoutVars>
      </dgm:prSet>
      <dgm:spPr/>
    </dgm:pt>
    <dgm:pt modelId="{A0686666-2B47-44E1-B57D-03ABF9ECC45F}" type="pres">
      <dgm:prSet presAssocID="{CD1E88F8-3AEA-40E6-8171-C1B243434216}" presName="sibTrans" presStyleCnt="0"/>
      <dgm:spPr/>
    </dgm:pt>
    <dgm:pt modelId="{B75C6B4F-5794-43E3-A909-F783D7E32C3C}" type="pres">
      <dgm:prSet presAssocID="{8C40316C-4E8C-4190-8996-4933294B7312}" presName="compNode" presStyleCnt="0"/>
      <dgm:spPr/>
    </dgm:pt>
    <dgm:pt modelId="{38976064-05AB-4E3A-9393-C03BFDB8134D}" type="pres">
      <dgm:prSet presAssocID="{8C40316C-4E8C-4190-8996-4933294B7312}" presName="bgRect" presStyleLbl="bgShp" presStyleIdx="2" presStyleCnt="6"/>
      <dgm:spPr/>
    </dgm:pt>
    <dgm:pt modelId="{5CF02886-AC3C-4A5F-AEE5-9A2FBC09D465}" type="pres">
      <dgm:prSet presAssocID="{8C40316C-4E8C-4190-8996-4933294B731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w"/>
        </a:ext>
      </dgm:extLst>
    </dgm:pt>
    <dgm:pt modelId="{1F633321-EF65-4C5C-9822-EA35D83F804A}" type="pres">
      <dgm:prSet presAssocID="{8C40316C-4E8C-4190-8996-4933294B7312}" presName="spaceRect" presStyleCnt="0"/>
      <dgm:spPr/>
    </dgm:pt>
    <dgm:pt modelId="{223924C2-F594-4EB1-BFD9-008BF0122D86}" type="pres">
      <dgm:prSet presAssocID="{8C40316C-4E8C-4190-8996-4933294B7312}" presName="parTx" presStyleLbl="revTx" presStyleIdx="2" presStyleCnt="6">
        <dgm:presLayoutVars>
          <dgm:chMax val="0"/>
          <dgm:chPref val="0"/>
        </dgm:presLayoutVars>
      </dgm:prSet>
      <dgm:spPr/>
    </dgm:pt>
    <dgm:pt modelId="{57ADE47A-7BFD-4C2C-8EDB-508CB6E8304A}" type="pres">
      <dgm:prSet presAssocID="{CA3DBB73-480A-4E7B-88A4-9E10E759DC00}" presName="sibTrans" presStyleCnt="0"/>
      <dgm:spPr/>
    </dgm:pt>
    <dgm:pt modelId="{108DE438-C4C7-4299-82FB-3F17863C0858}" type="pres">
      <dgm:prSet presAssocID="{6771373C-2140-4D09-8068-07D8D5708AC5}" presName="compNode" presStyleCnt="0"/>
      <dgm:spPr/>
    </dgm:pt>
    <dgm:pt modelId="{7A531AA8-CA28-4CCF-866C-3F5B9997B527}" type="pres">
      <dgm:prSet presAssocID="{6771373C-2140-4D09-8068-07D8D5708AC5}" presName="bgRect" presStyleLbl="bgShp" presStyleIdx="3" presStyleCnt="6"/>
      <dgm:spPr/>
    </dgm:pt>
    <dgm:pt modelId="{8B659158-ED25-4DF4-82C8-542968930E4D}" type="pres">
      <dgm:prSet presAssocID="{6771373C-2140-4D09-8068-07D8D5708AC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 Notes"/>
        </a:ext>
      </dgm:extLst>
    </dgm:pt>
    <dgm:pt modelId="{B3902568-C458-4534-AE98-7798035F57C8}" type="pres">
      <dgm:prSet presAssocID="{6771373C-2140-4D09-8068-07D8D5708AC5}" presName="spaceRect" presStyleCnt="0"/>
      <dgm:spPr/>
    </dgm:pt>
    <dgm:pt modelId="{CDF4A666-4096-42DE-A7E9-152AE7FF7BE2}" type="pres">
      <dgm:prSet presAssocID="{6771373C-2140-4D09-8068-07D8D5708AC5}" presName="parTx" presStyleLbl="revTx" presStyleIdx="3" presStyleCnt="6">
        <dgm:presLayoutVars>
          <dgm:chMax val="0"/>
          <dgm:chPref val="0"/>
        </dgm:presLayoutVars>
      </dgm:prSet>
      <dgm:spPr/>
    </dgm:pt>
    <dgm:pt modelId="{AB89DE48-FAE6-4A80-8F20-8F762F383C25}" type="pres">
      <dgm:prSet presAssocID="{93E45231-9E96-48AF-B0E4-4A9E70A2F47F}" presName="sibTrans" presStyleCnt="0"/>
      <dgm:spPr/>
    </dgm:pt>
    <dgm:pt modelId="{5D9AC592-E279-4157-A056-65583FBBE8BD}" type="pres">
      <dgm:prSet presAssocID="{4D9505AB-0690-44B9-8C1B-15634D2ECCA0}" presName="compNode" presStyleCnt="0"/>
      <dgm:spPr/>
    </dgm:pt>
    <dgm:pt modelId="{DBDED2AE-D3F1-48F5-A87A-ADDE4E003BAD}" type="pres">
      <dgm:prSet presAssocID="{4D9505AB-0690-44B9-8C1B-15634D2ECCA0}" presName="bgRect" presStyleLbl="bgShp" presStyleIdx="4" presStyleCnt="6"/>
      <dgm:spPr/>
    </dgm:pt>
    <dgm:pt modelId="{193B2908-FDEC-4D29-AC8F-6D7E5FB35390}" type="pres">
      <dgm:prSet presAssocID="{4D9505AB-0690-44B9-8C1B-15634D2ECCA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E68A4024-72B5-4D30-86EF-5E54BA82BF7B}" type="pres">
      <dgm:prSet presAssocID="{4D9505AB-0690-44B9-8C1B-15634D2ECCA0}" presName="spaceRect" presStyleCnt="0"/>
      <dgm:spPr/>
    </dgm:pt>
    <dgm:pt modelId="{4CD847B3-037E-45E1-94E7-F4DB87093E0B}" type="pres">
      <dgm:prSet presAssocID="{4D9505AB-0690-44B9-8C1B-15634D2ECCA0}" presName="parTx" presStyleLbl="revTx" presStyleIdx="4" presStyleCnt="6">
        <dgm:presLayoutVars>
          <dgm:chMax val="0"/>
          <dgm:chPref val="0"/>
        </dgm:presLayoutVars>
      </dgm:prSet>
      <dgm:spPr/>
    </dgm:pt>
    <dgm:pt modelId="{B3CC9EAB-7CDF-4409-A7ED-FE9D958106E3}" type="pres">
      <dgm:prSet presAssocID="{D771840B-923A-4AA8-9983-B154DDAB494B}" presName="sibTrans" presStyleCnt="0"/>
      <dgm:spPr/>
    </dgm:pt>
    <dgm:pt modelId="{D37D885D-4004-4691-B512-C9ED06AEBCA9}" type="pres">
      <dgm:prSet presAssocID="{1334B506-0068-48F1-BF62-A692189CDFF6}" presName="compNode" presStyleCnt="0"/>
      <dgm:spPr/>
    </dgm:pt>
    <dgm:pt modelId="{E7820CCA-DF08-4D8A-B3C3-63DAE3352172}" type="pres">
      <dgm:prSet presAssocID="{1334B506-0068-48F1-BF62-A692189CDFF6}" presName="bgRect" presStyleLbl="bgShp" presStyleIdx="5" presStyleCnt="6"/>
      <dgm:spPr/>
    </dgm:pt>
    <dgm:pt modelId="{B0EF61E1-7B90-47A2-8C18-2325AA0AF458}" type="pres">
      <dgm:prSet presAssocID="{1334B506-0068-48F1-BF62-A692189CDFF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"/>
        </a:ext>
      </dgm:extLst>
    </dgm:pt>
    <dgm:pt modelId="{4BDA767F-065A-4A14-95ED-CB5ADD371A7B}" type="pres">
      <dgm:prSet presAssocID="{1334B506-0068-48F1-BF62-A692189CDFF6}" presName="spaceRect" presStyleCnt="0"/>
      <dgm:spPr/>
    </dgm:pt>
    <dgm:pt modelId="{729E39A0-5071-44DB-A312-BC923DE7AB4E}" type="pres">
      <dgm:prSet presAssocID="{1334B506-0068-48F1-BF62-A692189CDFF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88F97C0C-9300-4C44-8C45-D497C111E364}" type="presOf" srcId="{7F34F6A8-23D2-4C16-82F4-5F19D0BB1984}" destId="{A6D4AA50-E177-4622-95DE-8075830434F8}" srcOrd="0" destOrd="0" presId="urn:microsoft.com/office/officeart/2018/2/layout/IconVerticalSolidList"/>
    <dgm:cxn modelId="{FF978114-F5B6-404C-B7B4-9141C274CEE5}" srcId="{7F34F6A8-23D2-4C16-82F4-5F19D0BB1984}" destId="{9D5A0ED0-64C0-426B-9186-E9E9D55DD0D1}" srcOrd="0" destOrd="0" parTransId="{C7994B2F-99AE-4F6E-837F-478859E3C473}" sibTransId="{8BB79446-26E4-45F1-B7E0-1E2800E9B089}"/>
    <dgm:cxn modelId="{B312FF1F-B064-43EA-A1F6-42A137A6ED95}" type="presOf" srcId="{8C40316C-4E8C-4190-8996-4933294B7312}" destId="{223924C2-F594-4EB1-BFD9-008BF0122D86}" srcOrd="0" destOrd="0" presId="urn:microsoft.com/office/officeart/2018/2/layout/IconVerticalSolidList"/>
    <dgm:cxn modelId="{332B332A-0D5A-44B7-BC15-32871DDD55A6}" type="presOf" srcId="{1334B506-0068-48F1-BF62-A692189CDFF6}" destId="{729E39A0-5071-44DB-A312-BC923DE7AB4E}" srcOrd="0" destOrd="0" presId="urn:microsoft.com/office/officeart/2018/2/layout/IconVerticalSolidList"/>
    <dgm:cxn modelId="{CBC91C79-14F4-41BD-9096-E5FE7C422A75}" srcId="{7F34F6A8-23D2-4C16-82F4-5F19D0BB1984}" destId="{1334B506-0068-48F1-BF62-A692189CDFF6}" srcOrd="5" destOrd="0" parTransId="{55C0ADF6-5E8E-4A27-8FE6-55E68B7E0F3D}" sibTransId="{CC82B2C3-6969-4923-8782-1BB4BB178C99}"/>
    <dgm:cxn modelId="{B51F6E8F-36F4-4531-ADBA-E7291C0BF95F}" srcId="{7F34F6A8-23D2-4C16-82F4-5F19D0BB1984}" destId="{5BF9F233-86A2-4FB9-8B24-FA981E026B3C}" srcOrd="1" destOrd="0" parTransId="{BDC31AD1-A275-4D65-A70B-EFC14FA5CD75}" sibTransId="{CD1E88F8-3AEA-40E6-8171-C1B243434216}"/>
    <dgm:cxn modelId="{F79DBB9C-43E2-409B-B433-5D7925085468}" type="presOf" srcId="{4D9505AB-0690-44B9-8C1B-15634D2ECCA0}" destId="{4CD847B3-037E-45E1-94E7-F4DB87093E0B}" srcOrd="0" destOrd="0" presId="urn:microsoft.com/office/officeart/2018/2/layout/IconVerticalSolidList"/>
    <dgm:cxn modelId="{AF5C1FA2-34A4-469D-862C-A19190CD83D0}" type="presOf" srcId="{6771373C-2140-4D09-8068-07D8D5708AC5}" destId="{CDF4A666-4096-42DE-A7E9-152AE7FF7BE2}" srcOrd="0" destOrd="0" presId="urn:microsoft.com/office/officeart/2018/2/layout/IconVerticalSolidList"/>
    <dgm:cxn modelId="{DC445EBD-F3B5-48B1-81A4-024F05F4DA94}" srcId="{7F34F6A8-23D2-4C16-82F4-5F19D0BB1984}" destId="{6771373C-2140-4D09-8068-07D8D5708AC5}" srcOrd="3" destOrd="0" parTransId="{19E0E669-613B-4F7B-808D-B8451D328824}" sibTransId="{93E45231-9E96-48AF-B0E4-4A9E70A2F47F}"/>
    <dgm:cxn modelId="{359E90D3-0BDD-466A-9E3D-669B734E35C0}" srcId="{7F34F6A8-23D2-4C16-82F4-5F19D0BB1984}" destId="{8C40316C-4E8C-4190-8996-4933294B7312}" srcOrd="2" destOrd="0" parTransId="{590CE990-FD2D-4DE1-8059-62BE344F5655}" sibTransId="{CA3DBB73-480A-4E7B-88A4-9E10E759DC00}"/>
    <dgm:cxn modelId="{BA83AFE0-5FA9-4EEC-9640-417CE982B8A3}" type="presOf" srcId="{9D5A0ED0-64C0-426B-9186-E9E9D55DD0D1}" destId="{F1B13D87-FE6C-44BB-BFC5-73F3211953BC}" srcOrd="0" destOrd="0" presId="urn:microsoft.com/office/officeart/2018/2/layout/IconVerticalSolidList"/>
    <dgm:cxn modelId="{C53C6FE5-C4B1-44A9-8660-BC4203E18FC1}" type="presOf" srcId="{5BF9F233-86A2-4FB9-8B24-FA981E026B3C}" destId="{6AC588E5-439B-4F6F-9C71-8A26C56E5F59}" srcOrd="0" destOrd="0" presId="urn:microsoft.com/office/officeart/2018/2/layout/IconVerticalSolidList"/>
    <dgm:cxn modelId="{3D7A4EFC-73CD-43C2-8059-DEED2757F37E}" srcId="{7F34F6A8-23D2-4C16-82F4-5F19D0BB1984}" destId="{4D9505AB-0690-44B9-8C1B-15634D2ECCA0}" srcOrd="4" destOrd="0" parTransId="{8EDC99B5-3F92-4D1D-9D22-5AC196CBA94F}" sibTransId="{D771840B-923A-4AA8-9983-B154DDAB494B}"/>
    <dgm:cxn modelId="{4F51258B-0B7F-40B3-91A5-16FFF427B23F}" type="presParOf" srcId="{A6D4AA50-E177-4622-95DE-8075830434F8}" destId="{7B40736D-372E-49A5-962D-44FC52DF77AA}" srcOrd="0" destOrd="0" presId="urn:microsoft.com/office/officeart/2018/2/layout/IconVerticalSolidList"/>
    <dgm:cxn modelId="{6C3A8CA4-E98B-4F31-A65A-95A8DC34AF41}" type="presParOf" srcId="{7B40736D-372E-49A5-962D-44FC52DF77AA}" destId="{3BF761D8-BACD-4F48-8F07-6D1DC31506B5}" srcOrd="0" destOrd="0" presId="urn:microsoft.com/office/officeart/2018/2/layout/IconVerticalSolidList"/>
    <dgm:cxn modelId="{0D1BEA29-5766-4217-AE28-B6C950AA51FD}" type="presParOf" srcId="{7B40736D-372E-49A5-962D-44FC52DF77AA}" destId="{6EE0E3F9-3DEE-488F-BC1E-F4D764870433}" srcOrd="1" destOrd="0" presId="urn:microsoft.com/office/officeart/2018/2/layout/IconVerticalSolidList"/>
    <dgm:cxn modelId="{E089CA6A-370B-414D-B889-F9C9975C13D2}" type="presParOf" srcId="{7B40736D-372E-49A5-962D-44FC52DF77AA}" destId="{0EDA1E21-A26E-46A0-AB43-999579769370}" srcOrd="2" destOrd="0" presId="urn:microsoft.com/office/officeart/2018/2/layout/IconVerticalSolidList"/>
    <dgm:cxn modelId="{374AA7EC-6E5C-4569-9F85-3145FA5FBC1D}" type="presParOf" srcId="{7B40736D-372E-49A5-962D-44FC52DF77AA}" destId="{F1B13D87-FE6C-44BB-BFC5-73F3211953BC}" srcOrd="3" destOrd="0" presId="urn:microsoft.com/office/officeart/2018/2/layout/IconVerticalSolidList"/>
    <dgm:cxn modelId="{FAA66A25-AF18-4226-9E6D-329955C484D2}" type="presParOf" srcId="{A6D4AA50-E177-4622-95DE-8075830434F8}" destId="{516B3E7A-738D-44DB-A8E1-872DCCC49B40}" srcOrd="1" destOrd="0" presId="urn:microsoft.com/office/officeart/2018/2/layout/IconVerticalSolidList"/>
    <dgm:cxn modelId="{36305479-BE5E-48D8-B4D2-5A854DC115B1}" type="presParOf" srcId="{A6D4AA50-E177-4622-95DE-8075830434F8}" destId="{CBC056C1-27DC-40BD-8351-8475C52A1BC5}" srcOrd="2" destOrd="0" presId="urn:microsoft.com/office/officeart/2018/2/layout/IconVerticalSolidList"/>
    <dgm:cxn modelId="{797169EB-0297-4503-AE05-19376CE581F2}" type="presParOf" srcId="{CBC056C1-27DC-40BD-8351-8475C52A1BC5}" destId="{623BEDC4-47F3-4BE3-96F7-1E5F1C9043C4}" srcOrd="0" destOrd="0" presId="urn:microsoft.com/office/officeart/2018/2/layout/IconVerticalSolidList"/>
    <dgm:cxn modelId="{CD191784-ABA0-4C08-AFB3-D8E0C92FFC21}" type="presParOf" srcId="{CBC056C1-27DC-40BD-8351-8475C52A1BC5}" destId="{2694CF39-94C9-48C5-924A-3F9A1B912846}" srcOrd="1" destOrd="0" presId="urn:microsoft.com/office/officeart/2018/2/layout/IconVerticalSolidList"/>
    <dgm:cxn modelId="{B41C3993-EC03-4A08-9BBF-D72335F27BC6}" type="presParOf" srcId="{CBC056C1-27DC-40BD-8351-8475C52A1BC5}" destId="{3942549C-1447-4CBD-BF48-D9563FFCCA2B}" srcOrd="2" destOrd="0" presId="urn:microsoft.com/office/officeart/2018/2/layout/IconVerticalSolidList"/>
    <dgm:cxn modelId="{C452EEA4-DFD7-4C9A-A003-92D0091A4F99}" type="presParOf" srcId="{CBC056C1-27DC-40BD-8351-8475C52A1BC5}" destId="{6AC588E5-439B-4F6F-9C71-8A26C56E5F59}" srcOrd="3" destOrd="0" presId="urn:microsoft.com/office/officeart/2018/2/layout/IconVerticalSolidList"/>
    <dgm:cxn modelId="{4D9FE809-84EA-43B1-B493-798A5B99DB03}" type="presParOf" srcId="{A6D4AA50-E177-4622-95DE-8075830434F8}" destId="{A0686666-2B47-44E1-B57D-03ABF9ECC45F}" srcOrd="3" destOrd="0" presId="urn:microsoft.com/office/officeart/2018/2/layout/IconVerticalSolidList"/>
    <dgm:cxn modelId="{6361D2C1-F97B-49FF-A808-C1C0212E9201}" type="presParOf" srcId="{A6D4AA50-E177-4622-95DE-8075830434F8}" destId="{B75C6B4F-5794-43E3-A909-F783D7E32C3C}" srcOrd="4" destOrd="0" presId="urn:microsoft.com/office/officeart/2018/2/layout/IconVerticalSolidList"/>
    <dgm:cxn modelId="{FF9F7365-C27D-4215-9496-AFD036BDCD5B}" type="presParOf" srcId="{B75C6B4F-5794-43E3-A909-F783D7E32C3C}" destId="{38976064-05AB-4E3A-9393-C03BFDB8134D}" srcOrd="0" destOrd="0" presId="urn:microsoft.com/office/officeart/2018/2/layout/IconVerticalSolidList"/>
    <dgm:cxn modelId="{C47CBCAD-11DB-4A23-A7A6-1064A1B70706}" type="presParOf" srcId="{B75C6B4F-5794-43E3-A909-F783D7E32C3C}" destId="{5CF02886-AC3C-4A5F-AEE5-9A2FBC09D465}" srcOrd="1" destOrd="0" presId="urn:microsoft.com/office/officeart/2018/2/layout/IconVerticalSolidList"/>
    <dgm:cxn modelId="{4329DBA7-B5C2-4D51-BED0-95CFB2F65432}" type="presParOf" srcId="{B75C6B4F-5794-43E3-A909-F783D7E32C3C}" destId="{1F633321-EF65-4C5C-9822-EA35D83F804A}" srcOrd="2" destOrd="0" presId="urn:microsoft.com/office/officeart/2018/2/layout/IconVerticalSolidList"/>
    <dgm:cxn modelId="{33113C1C-49B4-4752-ACE2-397F1E91DA53}" type="presParOf" srcId="{B75C6B4F-5794-43E3-A909-F783D7E32C3C}" destId="{223924C2-F594-4EB1-BFD9-008BF0122D86}" srcOrd="3" destOrd="0" presId="urn:microsoft.com/office/officeart/2018/2/layout/IconVerticalSolidList"/>
    <dgm:cxn modelId="{8AFBC71D-1CD6-44B0-8770-803B871AD746}" type="presParOf" srcId="{A6D4AA50-E177-4622-95DE-8075830434F8}" destId="{57ADE47A-7BFD-4C2C-8EDB-508CB6E8304A}" srcOrd="5" destOrd="0" presId="urn:microsoft.com/office/officeart/2018/2/layout/IconVerticalSolidList"/>
    <dgm:cxn modelId="{9305D598-E427-4969-B9C8-31191EE05E5B}" type="presParOf" srcId="{A6D4AA50-E177-4622-95DE-8075830434F8}" destId="{108DE438-C4C7-4299-82FB-3F17863C0858}" srcOrd="6" destOrd="0" presId="urn:microsoft.com/office/officeart/2018/2/layout/IconVerticalSolidList"/>
    <dgm:cxn modelId="{DD95E0B4-1664-4F7C-913B-D9CCC2E8DC8C}" type="presParOf" srcId="{108DE438-C4C7-4299-82FB-3F17863C0858}" destId="{7A531AA8-CA28-4CCF-866C-3F5B9997B527}" srcOrd="0" destOrd="0" presId="urn:microsoft.com/office/officeart/2018/2/layout/IconVerticalSolidList"/>
    <dgm:cxn modelId="{D0CF702E-492B-4A5F-AFF9-DB51B4BE8445}" type="presParOf" srcId="{108DE438-C4C7-4299-82FB-3F17863C0858}" destId="{8B659158-ED25-4DF4-82C8-542968930E4D}" srcOrd="1" destOrd="0" presId="urn:microsoft.com/office/officeart/2018/2/layout/IconVerticalSolidList"/>
    <dgm:cxn modelId="{21664E63-C803-4DF3-A4B4-510F6A27F961}" type="presParOf" srcId="{108DE438-C4C7-4299-82FB-3F17863C0858}" destId="{B3902568-C458-4534-AE98-7798035F57C8}" srcOrd="2" destOrd="0" presId="urn:microsoft.com/office/officeart/2018/2/layout/IconVerticalSolidList"/>
    <dgm:cxn modelId="{F31E9CF8-BD99-4ED6-8320-756E4C397736}" type="presParOf" srcId="{108DE438-C4C7-4299-82FB-3F17863C0858}" destId="{CDF4A666-4096-42DE-A7E9-152AE7FF7BE2}" srcOrd="3" destOrd="0" presId="urn:microsoft.com/office/officeart/2018/2/layout/IconVerticalSolidList"/>
    <dgm:cxn modelId="{D9A6287C-CE75-4EBE-85DF-66CCC3B00E74}" type="presParOf" srcId="{A6D4AA50-E177-4622-95DE-8075830434F8}" destId="{AB89DE48-FAE6-4A80-8F20-8F762F383C25}" srcOrd="7" destOrd="0" presId="urn:microsoft.com/office/officeart/2018/2/layout/IconVerticalSolidList"/>
    <dgm:cxn modelId="{1E5AA1F1-0ED6-4DF2-888D-4829A871EE2E}" type="presParOf" srcId="{A6D4AA50-E177-4622-95DE-8075830434F8}" destId="{5D9AC592-E279-4157-A056-65583FBBE8BD}" srcOrd="8" destOrd="0" presId="urn:microsoft.com/office/officeart/2018/2/layout/IconVerticalSolidList"/>
    <dgm:cxn modelId="{2FDADE20-A4B2-4E9A-930A-4C63FF95A002}" type="presParOf" srcId="{5D9AC592-E279-4157-A056-65583FBBE8BD}" destId="{DBDED2AE-D3F1-48F5-A87A-ADDE4E003BAD}" srcOrd="0" destOrd="0" presId="urn:microsoft.com/office/officeart/2018/2/layout/IconVerticalSolidList"/>
    <dgm:cxn modelId="{8205FD8A-7ADC-4F94-AF48-157C51F52542}" type="presParOf" srcId="{5D9AC592-E279-4157-A056-65583FBBE8BD}" destId="{193B2908-FDEC-4D29-AC8F-6D7E5FB35390}" srcOrd="1" destOrd="0" presId="urn:microsoft.com/office/officeart/2018/2/layout/IconVerticalSolidList"/>
    <dgm:cxn modelId="{8E29DB05-21E8-40FE-9A8A-C6DFBE8006BB}" type="presParOf" srcId="{5D9AC592-E279-4157-A056-65583FBBE8BD}" destId="{E68A4024-72B5-4D30-86EF-5E54BA82BF7B}" srcOrd="2" destOrd="0" presId="urn:microsoft.com/office/officeart/2018/2/layout/IconVerticalSolidList"/>
    <dgm:cxn modelId="{367A4523-5578-466A-8031-A34CD87DA27D}" type="presParOf" srcId="{5D9AC592-E279-4157-A056-65583FBBE8BD}" destId="{4CD847B3-037E-45E1-94E7-F4DB87093E0B}" srcOrd="3" destOrd="0" presId="urn:microsoft.com/office/officeart/2018/2/layout/IconVerticalSolidList"/>
    <dgm:cxn modelId="{68A6EF24-192C-4F80-8DAD-A49C10B00364}" type="presParOf" srcId="{A6D4AA50-E177-4622-95DE-8075830434F8}" destId="{B3CC9EAB-7CDF-4409-A7ED-FE9D958106E3}" srcOrd="9" destOrd="0" presId="urn:microsoft.com/office/officeart/2018/2/layout/IconVerticalSolidList"/>
    <dgm:cxn modelId="{7BEF871B-3BF9-4021-9CBC-3A47B844D1A2}" type="presParOf" srcId="{A6D4AA50-E177-4622-95DE-8075830434F8}" destId="{D37D885D-4004-4691-B512-C9ED06AEBCA9}" srcOrd="10" destOrd="0" presId="urn:microsoft.com/office/officeart/2018/2/layout/IconVerticalSolidList"/>
    <dgm:cxn modelId="{E80E3D44-A81F-4F8A-BFE4-84903A3A68C2}" type="presParOf" srcId="{D37D885D-4004-4691-B512-C9ED06AEBCA9}" destId="{E7820CCA-DF08-4D8A-B3C3-63DAE3352172}" srcOrd="0" destOrd="0" presId="urn:microsoft.com/office/officeart/2018/2/layout/IconVerticalSolidList"/>
    <dgm:cxn modelId="{9EA959DC-B37D-4503-BD59-2AD3C4B6E723}" type="presParOf" srcId="{D37D885D-4004-4691-B512-C9ED06AEBCA9}" destId="{B0EF61E1-7B90-47A2-8C18-2325AA0AF458}" srcOrd="1" destOrd="0" presId="urn:microsoft.com/office/officeart/2018/2/layout/IconVerticalSolidList"/>
    <dgm:cxn modelId="{BB692079-643F-483F-AD64-D30F54C539E7}" type="presParOf" srcId="{D37D885D-4004-4691-B512-C9ED06AEBCA9}" destId="{4BDA767F-065A-4A14-95ED-CB5ADD371A7B}" srcOrd="2" destOrd="0" presId="urn:microsoft.com/office/officeart/2018/2/layout/IconVerticalSolidList"/>
    <dgm:cxn modelId="{9B963A3F-90DD-4C46-B599-8D68993E5520}" type="presParOf" srcId="{D37D885D-4004-4691-B512-C9ED06AEBCA9}" destId="{729E39A0-5071-44DB-A312-BC923DE7AB4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761D8-BACD-4F48-8F07-6D1DC31506B5}">
      <dsp:nvSpPr>
        <dsp:cNvPr id="0" name=""/>
        <dsp:cNvSpPr/>
      </dsp:nvSpPr>
      <dsp:spPr>
        <a:xfrm>
          <a:off x="0" y="1783"/>
          <a:ext cx="6364224" cy="7600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0E3F9-3DEE-488F-BC1E-F4D764870433}">
      <dsp:nvSpPr>
        <dsp:cNvPr id="0" name=""/>
        <dsp:cNvSpPr/>
      </dsp:nvSpPr>
      <dsp:spPr>
        <a:xfrm>
          <a:off x="229911" y="172791"/>
          <a:ext cx="418020" cy="4180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13D87-FE6C-44BB-BFC5-73F3211953BC}">
      <dsp:nvSpPr>
        <dsp:cNvPr id="0" name=""/>
        <dsp:cNvSpPr/>
      </dsp:nvSpPr>
      <dsp:spPr>
        <a:xfrm>
          <a:off x="877842" y="1783"/>
          <a:ext cx="5486381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Introduction to video editing software</a:t>
          </a:r>
        </a:p>
      </dsp:txBody>
      <dsp:txXfrm>
        <a:off x="877842" y="1783"/>
        <a:ext cx="5486381" cy="760036"/>
      </dsp:txXfrm>
    </dsp:sp>
    <dsp:sp modelId="{623BEDC4-47F3-4BE3-96F7-1E5F1C9043C4}">
      <dsp:nvSpPr>
        <dsp:cNvPr id="0" name=""/>
        <dsp:cNvSpPr/>
      </dsp:nvSpPr>
      <dsp:spPr>
        <a:xfrm>
          <a:off x="0" y="951829"/>
          <a:ext cx="6364224" cy="7600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4CF39-94C9-48C5-924A-3F9A1B912846}">
      <dsp:nvSpPr>
        <dsp:cNvPr id="0" name=""/>
        <dsp:cNvSpPr/>
      </dsp:nvSpPr>
      <dsp:spPr>
        <a:xfrm>
          <a:off x="229911" y="1122837"/>
          <a:ext cx="418020" cy="4180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588E5-439B-4F6F-9C71-8A26C56E5F59}">
      <dsp:nvSpPr>
        <dsp:cNvPr id="0" name=""/>
        <dsp:cNvSpPr/>
      </dsp:nvSpPr>
      <dsp:spPr>
        <a:xfrm>
          <a:off x="877842" y="951829"/>
          <a:ext cx="5486381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Importing and organizing footage</a:t>
          </a:r>
        </a:p>
      </dsp:txBody>
      <dsp:txXfrm>
        <a:off x="877842" y="951829"/>
        <a:ext cx="5486381" cy="760036"/>
      </dsp:txXfrm>
    </dsp:sp>
    <dsp:sp modelId="{38976064-05AB-4E3A-9393-C03BFDB8134D}">
      <dsp:nvSpPr>
        <dsp:cNvPr id="0" name=""/>
        <dsp:cNvSpPr/>
      </dsp:nvSpPr>
      <dsp:spPr>
        <a:xfrm>
          <a:off x="0" y="1901874"/>
          <a:ext cx="6364224" cy="7600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02886-AC3C-4A5F-AEE5-9A2FBC09D465}">
      <dsp:nvSpPr>
        <dsp:cNvPr id="0" name=""/>
        <dsp:cNvSpPr/>
      </dsp:nvSpPr>
      <dsp:spPr>
        <a:xfrm>
          <a:off x="229911" y="2072883"/>
          <a:ext cx="418020" cy="4180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924C2-F594-4EB1-BFD9-008BF0122D86}">
      <dsp:nvSpPr>
        <dsp:cNvPr id="0" name=""/>
        <dsp:cNvSpPr/>
      </dsp:nvSpPr>
      <dsp:spPr>
        <a:xfrm>
          <a:off x="877842" y="1901874"/>
          <a:ext cx="5486381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Basic editing techniques: cutting, trimming, transitions, etc.</a:t>
          </a:r>
        </a:p>
      </dsp:txBody>
      <dsp:txXfrm>
        <a:off x="877842" y="1901874"/>
        <a:ext cx="5486381" cy="760036"/>
      </dsp:txXfrm>
    </dsp:sp>
    <dsp:sp modelId="{7A531AA8-CA28-4CCF-866C-3F5B9997B527}">
      <dsp:nvSpPr>
        <dsp:cNvPr id="0" name=""/>
        <dsp:cNvSpPr/>
      </dsp:nvSpPr>
      <dsp:spPr>
        <a:xfrm>
          <a:off x="0" y="2851920"/>
          <a:ext cx="6364224" cy="7600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659158-ED25-4DF4-82C8-542968930E4D}">
      <dsp:nvSpPr>
        <dsp:cNvPr id="0" name=""/>
        <dsp:cNvSpPr/>
      </dsp:nvSpPr>
      <dsp:spPr>
        <a:xfrm>
          <a:off x="229911" y="3022928"/>
          <a:ext cx="418020" cy="4180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4A666-4096-42DE-A7E9-152AE7FF7BE2}">
      <dsp:nvSpPr>
        <dsp:cNvPr id="0" name=""/>
        <dsp:cNvSpPr/>
      </dsp:nvSpPr>
      <dsp:spPr>
        <a:xfrm>
          <a:off x="877842" y="2851920"/>
          <a:ext cx="5486381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Adding music, sound effects, and voiceovers</a:t>
          </a:r>
        </a:p>
      </dsp:txBody>
      <dsp:txXfrm>
        <a:off x="877842" y="2851920"/>
        <a:ext cx="5486381" cy="760036"/>
      </dsp:txXfrm>
    </dsp:sp>
    <dsp:sp modelId="{DBDED2AE-D3F1-48F5-A87A-ADDE4E003BAD}">
      <dsp:nvSpPr>
        <dsp:cNvPr id="0" name=""/>
        <dsp:cNvSpPr/>
      </dsp:nvSpPr>
      <dsp:spPr>
        <a:xfrm>
          <a:off x="0" y="3801966"/>
          <a:ext cx="6364224" cy="7600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3B2908-FDEC-4D29-AC8F-6D7E5FB35390}">
      <dsp:nvSpPr>
        <dsp:cNvPr id="0" name=""/>
        <dsp:cNvSpPr/>
      </dsp:nvSpPr>
      <dsp:spPr>
        <a:xfrm>
          <a:off x="229911" y="3972974"/>
          <a:ext cx="418020" cy="41802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D847B3-037E-45E1-94E7-F4DB87093E0B}">
      <dsp:nvSpPr>
        <dsp:cNvPr id="0" name=""/>
        <dsp:cNvSpPr/>
      </dsp:nvSpPr>
      <dsp:spPr>
        <a:xfrm>
          <a:off x="877842" y="3801966"/>
          <a:ext cx="5486381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Color correction and grading for visual consistency</a:t>
          </a:r>
        </a:p>
      </dsp:txBody>
      <dsp:txXfrm>
        <a:off x="877842" y="3801966"/>
        <a:ext cx="5486381" cy="760036"/>
      </dsp:txXfrm>
    </dsp:sp>
    <dsp:sp modelId="{E7820CCA-DF08-4D8A-B3C3-63DAE3352172}">
      <dsp:nvSpPr>
        <dsp:cNvPr id="0" name=""/>
        <dsp:cNvSpPr/>
      </dsp:nvSpPr>
      <dsp:spPr>
        <a:xfrm>
          <a:off x="0" y="4752011"/>
          <a:ext cx="6364224" cy="7600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F61E1-7B90-47A2-8C18-2325AA0AF458}">
      <dsp:nvSpPr>
        <dsp:cNvPr id="0" name=""/>
        <dsp:cNvSpPr/>
      </dsp:nvSpPr>
      <dsp:spPr>
        <a:xfrm>
          <a:off x="229911" y="4923020"/>
          <a:ext cx="418020" cy="41802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E39A0-5071-44DB-A312-BC923DE7AB4E}">
      <dsp:nvSpPr>
        <dsp:cNvPr id="0" name=""/>
        <dsp:cNvSpPr/>
      </dsp:nvSpPr>
      <dsp:spPr>
        <a:xfrm>
          <a:off x="877842" y="4752011"/>
          <a:ext cx="5486381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Exporting and sharing your final video</a:t>
          </a:r>
        </a:p>
      </dsp:txBody>
      <dsp:txXfrm>
        <a:off x="877842" y="4752011"/>
        <a:ext cx="5486381" cy="760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4E931-FCF8-4633-925B-8AF459F830E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D8A88-B3EA-42B6-8D9B-FBE8F02A7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1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"By the end of this video, I will reveal the one food item that accelerated my weight loss journey."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D8A88-B3EA-42B6-8D9B-FBE8F02A7E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19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CA65F-56CB-48A0-224B-8AC1D8896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48547-2885-7C96-A67F-84846795D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C3719-BFBA-5529-2EB7-CB2FB5D74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66EFA-694A-8E9F-7703-83606791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63825-3B6A-BB96-732A-4BAF2262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D8532-8E1E-E06E-349F-C86ED9B6C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487CD-F6E4-786E-8B62-50AB823E2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610C-A535-46A0-C282-DBBC172B0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9F492-B6D7-65B8-E858-F21D22F5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F2646-9D96-33EB-D578-52F9E99F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48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D087C1-A1CA-7605-5E6D-F077F1CC9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CCBE1D-BE84-0ACA-6423-DC83200C4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D0C9F-8F86-2855-20F0-C10E27A30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A7A2B-DF35-18DE-9546-7D7C2FB67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16015-4B7A-CFC7-DEB0-91802FFB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5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E2C5F-BCA0-2925-59D2-30CB42DEC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91A44-D793-5F03-DC75-3465BDC5D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14ACA-DBCA-7D8F-A607-143C6581C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42F0B-3E2A-3577-5129-3895FA55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DD8AA-B1FC-D079-B01B-05AA34EA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EE7BB-9991-ECC3-CC04-C059D698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063A5-319E-7C1E-3280-308147F0E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AA024-0642-4FA3-563E-C818480A3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F9732-CEAE-556E-A762-3DF47F98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2386A-DE25-186D-350F-41B8869C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81C76-8AF3-22E1-E7D1-C54FA41A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2CC3E-FB9F-0697-19C4-CA0CD875C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5DAC7-BBC8-53AB-5017-8C8ED4A5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4AB54-2F99-4595-D433-4E4963CA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23BB2-36D1-1987-B552-4FA24418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2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67A4E-E255-E090-628D-760064CC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4D1A8-2510-054C-C220-0E61B1A4A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7E39-3E59-A05D-D77E-41818A3A6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311DA-D88A-977E-C2C9-BCD19EF4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5609A-570A-B862-A1B7-A29FC16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9CCA5-842C-5F9F-B990-DC0C757E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4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8F7B5-E665-9EB0-11C0-43249535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3E558-52CF-A062-222B-DD80D38A7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18276-4B90-ADFC-72B8-91756F057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DE480D-66C4-03CF-F1E1-28F5C7A7B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14880E-17F8-E609-ED78-26FC95D0D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2A1214-37F6-8F12-AA10-26EBF1A40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9C7238-A0B3-80C4-FCA3-5AF5559E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33B762-6866-F4B1-4500-DE7D05C4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2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86DA-5BBD-FC33-784A-2F32D6CE7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3ED269-9B67-1C72-E937-FCDBA8CF1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B2604-4FFD-1256-6B99-6EFF99596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BA251-8E2C-02B2-A750-4384529FF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0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C2197B-77D7-7F8F-64DB-8CD8F6761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EBAF7-1BFF-1F2C-9B24-9267D56F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97AD2-BA32-6496-714D-899CF8BE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6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EC6B-05A8-9E38-0A9F-DFD89280A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29B99-F384-AFCB-867A-D1F822E1C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31345-BFB8-D47F-BD00-1C83F3E9D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05586-9D1E-E277-E963-25242BB56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C82F0-24C3-EC26-60BE-2572C7C1F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3748E-78EA-1EB8-02C8-01D6AD63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95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77205-95E1-2BE3-F225-A7E58F07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C233BA-F8A6-45FA-42CC-890FF362EE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EA971-E102-5B3E-CCCC-A1B9CA890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86836-4C2B-DF14-A29F-0EBB93F08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6E1CE-E44B-08F3-1F6D-E2B94EA9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B1CBF-7175-B6AF-7CB2-F3B2F3EC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2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F3FE57-A70B-F038-9D06-E462235E9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DDF3C-ACEF-8DE9-E7CA-E04F7BA05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5AB9B-D3D3-2B20-B927-C6A2409E4C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E60E61-AC31-4E73-ABA3-C66627D49B6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C97BC-5B40-4022-347E-83C470873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237E5-DAE3-D8C9-11DC-CBA617A1E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FA7977-B111-48EF-8662-1BEA5D8E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0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7SZRwFY1JCY?start=14&amp;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vgR9Kj5Vhlo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.co/d/bFgrxgJ" TargetMode="External"/><Relationship Id="rId2" Type="http://schemas.openxmlformats.org/officeDocument/2006/relationships/hyperlink" Target="https://www.capcut.com/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.co/d/6kuL0jI" TargetMode="External"/><Relationship Id="rId4" Type="http://schemas.openxmlformats.org/officeDocument/2006/relationships/hyperlink" Target="https://a.co/d/5hkPVm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k2photomarketing@gmail.co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hyperlink" Target="http://www.k2photomarketing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Rer9W58-qQQ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ZlTQtrwYHmc?feature=oembed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DA60C47-9F76-46D7-9D57-E0C7BA42B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51A3A6-EA62-F908-DE47-75D7BA947C38}"/>
              </a:ext>
            </a:extLst>
          </p:cNvPr>
          <p:cNvSpPr txBox="1"/>
          <p:nvPr/>
        </p:nvSpPr>
        <p:spPr>
          <a:xfrm>
            <a:off x="7315756" y="1461772"/>
            <a:ext cx="4475848" cy="37870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i="0" u="none" strike="noStrike" baseline="0" dirty="0">
                <a:latin typeface="+mj-lt"/>
                <a:ea typeface="+mj-ea"/>
                <a:cs typeface="+mj-cs"/>
              </a:rPr>
              <a:t>Video Content Creation Workshop </a:t>
            </a:r>
            <a:endParaRPr lang="en-US" sz="8000" b="1" dirty="0"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365538" y="385757"/>
            <a:ext cx="1715478" cy="6446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413" y="269325"/>
            <a:ext cx="5591744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Video 10" title="Person Jogging Uphill">
            <a:hlinkClick r:id="" action="ppaction://media"/>
            <a:extLst>
              <a:ext uri="{FF2B5EF4-FFF2-40B4-BE49-F238E27FC236}">
                <a16:creationId xmlns:a16="http://schemas.microsoft.com/office/drawing/2014/main" id="{39189F96-6F08-47D8-C68E-9B4CDF0B5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732" y="425052"/>
            <a:ext cx="5023104" cy="2825496"/>
          </a:xfrm>
          <a:prstGeom prst="rect">
            <a:avLst/>
          </a:prstGeom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" name="Picture 3" descr="A black text with black letters&#10;&#10;Description automatically generated">
            <a:extLst>
              <a:ext uri="{FF2B5EF4-FFF2-40B4-BE49-F238E27FC236}">
                <a16:creationId xmlns:a16="http://schemas.microsoft.com/office/drawing/2014/main" id="{3B2B2E02-BA60-D683-300C-CD426FE3C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5" y="3529757"/>
            <a:ext cx="5127395" cy="264060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CF143E5-57C3-46A3-91A2-EDAA7A8E6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0543" y="2754068"/>
            <a:ext cx="149016" cy="1709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2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60356-4B2C-76C9-BE1B-6E8C5E9F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Chapter 3: Recording Your Video</a:t>
            </a:r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2D3A1D9C-5FB9-F031-3D5B-3E7064B30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9" r="3989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617AB-E10A-5430-1080-6ABAAD24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277" y="2706624"/>
            <a:ext cx="6892413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Overview of equipment needed for video recording</a:t>
            </a:r>
          </a:p>
          <a:p>
            <a:r>
              <a:rPr lang="en-US" sz="2200" dirty="0"/>
              <a:t>Understanding camera settings: resolution, frame rate, etc.</a:t>
            </a:r>
          </a:p>
          <a:p>
            <a:r>
              <a:rPr lang="en-US" sz="2200" dirty="0"/>
              <a:t>Framing and composition techniques for effective storytelling</a:t>
            </a:r>
          </a:p>
          <a:p>
            <a:r>
              <a:rPr lang="en-US" sz="2200" dirty="0"/>
              <a:t>Lighting techniques for different moods and settings</a:t>
            </a:r>
          </a:p>
          <a:p>
            <a:r>
              <a:rPr lang="en-US" sz="2200" dirty="0"/>
              <a:t>Audio recording tips and best practices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59839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2D3A1D9C-5FB9-F031-3D5B-3E7064B30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9" r="39890" b="-1"/>
          <a:stretch/>
        </p:blipFill>
        <p:spPr>
          <a:xfrm>
            <a:off x="-435962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pple 发布 iOS 13 预览版 - Apple (中国大陆)">
            <a:extLst>
              <a:ext uri="{FF2B5EF4-FFF2-40B4-BE49-F238E27FC236}">
                <a16:creationId xmlns:a16="http://schemas.microsoft.com/office/drawing/2014/main" id="{973B6324-EFD1-51DC-DC68-841289D66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5246" r="13106" b="4589"/>
          <a:stretch/>
        </p:blipFill>
        <p:spPr bwMode="auto">
          <a:xfrm>
            <a:off x="6532134" y="2631542"/>
            <a:ext cx="1943452" cy="379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JI Osmo Mobile 6 Smartphone Gimbal Stabilizer Extension Android &amp; IOS for  Vlog">
            <a:extLst>
              <a:ext uri="{FF2B5EF4-FFF2-40B4-BE49-F238E27FC236}">
                <a16:creationId xmlns:a16="http://schemas.microsoft.com/office/drawing/2014/main" id="{D9534B6E-9139-77C0-D1B1-BAEC768D7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9" t="9042" r="30034" b="10621"/>
          <a:stretch/>
        </p:blipFill>
        <p:spPr bwMode="auto">
          <a:xfrm>
            <a:off x="9194242" y="557910"/>
            <a:ext cx="2860181" cy="58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60356-4B2C-76C9-BE1B-6E8C5E9F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43" y="329184"/>
            <a:ext cx="7881257" cy="15735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Chapter 3: </a:t>
            </a:r>
            <a:br>
              <a:rPr lang="en-US" sz="5400" dirty="0"/>
            </a:br>
            <a:r>
              <a:rPr lang="en-US" sz="5400" dirty="0"/>
              <a:t>Recording Your Video</a:t>
            </a:r>
          </a:p>
        </p:txBody>
      </p:sp>
      <p:pic>
        <p:nvPicPr>
          <p:cNvPr id="8" name="Picture 7" descr="A close-up of a microphone&#10;&#10;Description automatically generated">
            <a:extLst>
              <a:ext uri="{FF2B5EF4-FFF2-40B4-BE49-F238E27FC236}">
                <a16:creationId xmlns:a16="http://schemas.microsoft.com/office/drawing/2014/main" id="{B8A77078-5BA9-140C-85BA-6059CBC70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72" y="4815085"/>
            <a:ext cx="2061596" cy="1821734"/>
          </a:xfrm>
          <a:prstGeom prst="rect">
            <a:avLst/>
          </a:prstGeom>
        </p:spPr>
      </p:pic>
      <p:pic>
        <p:nvPicPr>
          <p:cNvPr id="1036" name="Picture 12" descr="Onn. Adjustable Mini Tripod Stand for Cameras/GoPros/Smartphone Devices">
            <a:extLst>
              <a:ext uri="{FF2B5EF4-FFF2-40B4-BE49-F238E27FC236}">
                <a16:creationId xmlns:a16="http://schemas.microsoft.com/office/drawing/2014/main" id="{CE418C0D-D1E9-1EBA-590A-80FB8CF47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1" t="4800" r="22999" b="7546"/>
          <a:stretch/>
        </p:blipFill>
        <p:spPr bwMode="auto">
          <a:xfrm>
            <a:off x="8670568" y="2671942"/>
            <a:ext cx="1328683" cy="308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93665C8-5D48-72F3-A9C5-74E1EF93E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4" r="22629" b="46467"/>
          <a:stretch/>
        </p:blipFill>
        <p:spPr bwMode="auto">
          <a:xfrm>
            <a:off x="4450588" y="2096240"/>
            <a:ext cx="1510781" cy="249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997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60356-4B2C-76C9-BE1B-6E8C5E9F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329184"/>
            <a:ext cx="10958937" cy="7846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/>
              <a:t>Chapter 3: Recording Your Video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nline Media 6" title="Lesly Connell, RN testimonial Part 2">
            <a:hlinkClick r:id="" action="ppaction://media"/>
            <a:extLst>
              <a:ext uri="{FF2B5EF4-FFF2-40B4-BE49-F238E27FC236}">
                <a16:creationId xmlns:a16="http://schemas.microsoft.com/office/drawing/2014/main" id="{69188BEA-5EEE-4086-096E-0D2053B6B6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5006" y="1113798"/>
            <a:ext cx="9591601" cy="541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5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60356-4B2C-76C9-BE1B-6E8C5E9F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329184"/>
            <a:ext cx="10958937" cy="7846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/>
              <a:t>Chapter 3: Recording Your Video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title="UAP Video">
            <a:hlinkClick r:id="" action="ppaction://media"/>
            <a:extLst>
              <a:ext uri="{FF2B5EF4-FFF2-40B4-BE49-F238E27FC236}">
                <a16:creationId xmlns:a16="http://schemas.microsoft.com/office/drawing/2014/main" id="{4FBB190A-B212-CF52-04C6-B2C2A7B806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5006" y="1113798"/>
            <a:ext cx="9687745" cy="546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60356-4B2C-76C9-BE1B-6E8C5E9F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07" y="279137"/>
            <a:ext cx="10958937" cy="7846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/>
              <a:t>Chapter 3: Recording Your Video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6D991-B8C0-D726-C7E8-A760596E2F74}"/>
              </a:ext>
            </a:extLst>
          </p:cNvPr>
          <p:cNvSpPr txBox="1"/>
          <p:nvPr/>
        </p:nvSpPr>
        <p:spPr>
          <a:xfrm>
            <a:off x="2174625" y="1165351"/>
            <a:ext cx="7839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Reels vs Stories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98D29-E25E-4458-DE18-529804880515}"/>
              </a:ext>
            </a:extLst>
          </p:cNvPr>
          <p:cNvSpPr txBox="1"/>
          <p:nvPr/>
        </p:nvSpPr>
        <p:spPr>
          <a:xfrm>
            <a:off x="1150374" y="2900516"/>
            <a:ext cx="98912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Reels reach a wider audience which is what we want. Stories are more for your personal stuff meant for family/friends as they only go to your existing followers. You can also share a Reel to your Story.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01548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787A37-543F-BB13-D84C-9D84FE6DF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Chapter 4: Editing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E0F308AE-6F3F-321C-0653-CC331823D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2893805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1278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60356-4B2C-76C9-BE1B-6E8C5E9F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07" y="279137"/>
            <a:ext cx="10958937" cy="7846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/>
              <a:t>Chapter 3: Recording Your Video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98D29-E25E-4458-DE18-529804880515}"/>
              </a:ext>
            </a:extLst>
          </p:cNvPr>
          <p:cNvSpPr txBox="1"/>
          <p:nvPr/>
        </p:nvSpPr>
        <p:spPr>
          <a:xfrm>
            <a:off x="1150374" y="2900516"/>
            <a:ext cx="98912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K2 Photography &amp; Marketing Video Workshop links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CapCut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Video Editor: </a:t>
            </a:r>
            <a:r>
              <a:rPr lang="en-US" sz="1800" u="sng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https://www.capcut.com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Wireless Microphone: </a:t>
            </a:r>
            <a:r>
              <a:rPr lang="en-US" sz="1800" u="sng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https://a.co/d/bFgrxgJ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DJI Gimbal: </a:t>
            </a:r>
            <a:r>
              <a:rPr lang="en-US" sz="1800" u="sng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https://a.co/d/5hkPVmA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LED Video Light Kit: </a:t>
            </a:r>
            <a:r>
              <a:rPr lang="en-US" sz="1800" u="sng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https://a.co/d/6kuL0jI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86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787A37-543F-BB13-D84C-9D84FE6DF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87" y="1380557"/>
            <a:ext cx="3602736" cy="2048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Us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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black text with black letters&#10;&#10;Description automatically generated">
            <a:extLst>
              <a:ext uri="{FF2B5EF4-FFF2-40B4-BE49-F238E27FC236}">
                <a16:creationId xmlns:a16="http://schemas.microsoft.com/office/drawing/2014/main" id="{3B2B2E02-BA60-D683-300C-CD426FE3C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7" y="135566"/>
            <a:ext cx="2140111" cy="1104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1A3A6-EA62-F908-DE47-75D7BA947C38}"/>
              </a:ext>
            </a:extLst>
          </p:cNvPr>
          <p:cNvSpPr txBox="1"/>
          <p:nvPr/>
        </p:nvSpPr>
        <p:spPr>
          <a:xfrm>
            <a:off x="2605320" y="1428932"/>
            <a:ext cx="6680345" cy="2246769"/>
          </a:xfrm>
          <a:custGeom>
            <a:avLst/>
            <a:gdLst>
              <a:gd name="connsiteX0" fmla="*/ 0 w 6680345"/>
              <a:gd name="connsiteY0" fmla="*/ 0 h 2246769"/>
              <a:gd name="connsiteX1" fmla="*/ 556695 w 6680345"/>
              <a:gd name="connsiteY1" fmla="*/ 0 h 2246769"/>
              <a:gd name="connsiteX2" fmla="*/ 1180194 w 6680345"/>
              <a:gd name="connsiteY2" fmla="*/ 0 h 2246769"/>
              <a:gd name="connsiteX3" fmla="*/ 1603283 w 6680345"/>
              <a:gd name="connsiteY3" fmla="*/ 0 h 2246769"/>
              <a:gd name="connsiteX4" fmla="*/ 2226782 w 6680345"/>
              <a:gd name="connsiteY4" fmla="*/ 0 h 2246769"/>
              <a:gd name="connsiteX5" fmla="*/ 2649870 w 6680345"/>
              <a:gd name="connsiteY5" fmla="*/ 0 h 2246769"/>
              <a:gd name="connsiteX6" fmla="*/ 3206566 w 6680345"/>
              <a:gd name="connsiteY6" fmla="*/ 0 h 2246769"/>
              <a:gd name="connsiteX7" fmla="*/ 3830064 w 6680345"/>
              <a:gd name="connsiteY7" fmla="*/ 0 h 2246769"/>
              <a:gd name="connsiteX8" fmla="*/ 4453563 w 6680345"/>
              <a:gd name="connsiteY8" fmla="*/ 0 h 2246769"/>
              <a:gd name="connsiteX9" fmla="*/ 4809848 w 6680345"/>
              <a:gd name="connsiteY9" fmla="*/ 0 h 2246769"/>
              <a:gd name="connsiteX10" fmla="*/ 5500151 w 6680345"/>
              <a:gd name="connsiteY10" fmla="*/ 0 h 2246769"/>
              <a:gd name="connsiteX11" fmla="*/ 5990043 w 6680345"/>
              <a:gd name="connsiteY11" fmla="*/ 0 h 2246769"/>
              <a:gd name="connsiteX12" fmla="*/ 6680345 w 6680345"/>
              <a:gd name="connsiteY12" fmla="*/ 0 h 2246769"/>
              <a:gd name="connsiteX13" fmla="*/ 6680345 w 6680345"/>
              <a:gd name="connsiteY13" fmla="*/ 539225 h 2246769"/>
              <a:gd name="connsiteX14" fmla="*/ 6680345 w 6680345"/>
              <a:gd name="connsiteY14" fmla="*/ 1145852 h 2246769"/>
              <a:gd name="connsiteX15" fmla="*/ 6680345 w 6680345"/>
              <a:gd name="connsiteY15" fmla="*/ 1662609 h 2246769"/>
              <a:gd name="connsiteX16" fmla="*/ 6680345 w 6680345"/>
              <a:gd name="connsiteY16" fmla="*/ 2246769 h 2246769"/>
              <a:gd name="connsiteX17" fmla="*/ 6190453 w 6680345"/>
              <a:gd name="connsiteY17" fmla="*/ 2246769 h 2246769"/>
              <a:gd name="connsiteX18" fmla="*/ 5500151 w 6680345"/>
              <a:gd name="connsiteY18" fmla="*/ 2246769 h 2246769"/>
              <a:gd name="connsiteX19" fmla="*/ 4943455 w 6680345"/>
              <a:gd name="connsiteY19" fmla="*/ 2246769 h 2246769"/>
              <a:gd name="connsiteX20" fmla="*/ 4253153 w 6680345"/>
              <a:gd name="connsiteY20" fmla="*/ 2246769 h 2246769"/>
              <a:gd name="connsiteX21" fmla="*/ 3629654 w 6680345"/>
              <a:gd name="connsiteY21" fmla="*/ 2246769 h 2246769"/>
              <a:gd name="connsiteX22" fmla="*/ 3139762 w 6680345"/>
              <a:gd name="connsiteY22" fmla="*/ 2246769 h 2246769"/>
              <a:gd name="connsiteX23" fmla="*/ 2716674 w 6680345"/>
              <a:gd name="connsiteY23" fmla="*/ 2246769 h 2246769"/>
              <a:gd name="connsiteX24" fmla="*/ 2293585 w 6680345"/>
              <a:gd name="connsiteY24" fmla="*/ 2246769 h 2246769"/>
              <a:gd name="connsiteX25" fmla="*/ 1803693 w 6680345"/>
              <a:gd name="connsiteY25" fmla="*/ 2246769 h 2246769"/>
              <a:gd name="connsiteX26" fmla="*/ 1113391 w 6680345"/>
              <a:gd name="connsiteY26" fmla="*/ 2246769 h 2246769"/>
              <a:gd name="connsiteX27" fmla="*/ 623499 w 6680345"/>
              <a:gd name="connsiteY27" fmla="*/ 2246769 h 2246769"/>
              <a:gd name="connsiteX28" fmla="*/ 0 w 6680345"/>
              <a:gd name="connsiteY28" fmla="*/ 2246769 h 2246769"/>
              <a:gd name="connsiteX29" fmla="*/ 0 w 6680345"/>
              <a:gd name="connsiteY29" fmla="*/ 1640141 h 2246769"/>
              <a:gd name="connsiteX30" fmla="*/ 0 w 6680345"/>
              <a:gd name="connsiteY30" fmla="*/ 1055981 h 2246769"/>
              <a:gd name="connsiteX31" fmla="*/ 0 w 6680345"/>
              <a:gd name="connsiteY31" fmla="*/ 561692 h 2246769"/>
              <a:gd name="connsiteX32" fmla="*/ 0 w 6680345"/>
              <a:gd name="connsiteY32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680345" h="2246769" fill="none" extrusionOk="0">
                <a:moveTo>
                  <a:pt x="0" y="0"/>
                </a:moveTo>
                <a:cubicBezTo>
                  <a:pt x="218079" y="-26792"/>
                  <a:pt x="283158" y="52043"/>
                  <a:pt x="556695" y="0"/>
                </a:cubicBezTo>
                <a:cubicBezTo>
                  <a:pt x="830233" y="-52043"/>
                  <a:pt x="908272" y="28482"/>
                  <a:pt x="1180194" y="0"/>
                </a:cubicBezTo>
                <a:cubicBezTo>
                  <a:pt x="1452116" y="-28482"/>
                  <a:pt x="1477224" y="33017"/>
                  <a:pt x="1603283" y="0"/>
                </a:cubicBezTo>
                <a:cubicBezTo>
                  <a:pt x="1729342" y="-33017"/>
                  <a:pt x="2003972" y="40739"/>
                  <a:pt x="2226782" y="0"/>
                </a:cubicBezTo>
                <a:cubicBezTo>
                  <a:pt x="2449592" y="-40739"/>
                  <a:pt x="2525234" y="24143"/>
                  <a:pt x="2649870" y="0"/>
                </a:cubicBezTo>
                <a:cubicBezTo>
                  <a:pt x="2774506" y="-24143"/>
                  <a:pt x="3031518" y="16030"/>
                  <a:pt x="3206566" y="0"/>
                </a:cubicBezTo>
                <a:cubicBezTo>
                  <a:pt x="3381614" y="-16030"/>
                  <a:pt x="3670118" y="14760"/>
                  <a:pt x="3830064" y="0"/>
                </a:cubicBezTo>
                <a:cubicBezTo>
                  <a:pt x="3990010" y="-14760"/>
                  <a:pt x="4164905" y="20009"/>
                  <a:pt x="4453563" y="0"/>
                </a:cubicBezTo>
                <a:cubicBezTo>
                  <a:pt x="4742221" y="-20009"/>
                  <a:pt x="4696343" y="25078"/>
                  <a:pt x="4809848" y="0"/>
                </a:cubicBezTo>
                <a:cubicBezTo>
                  <a:pt x="4923354" y="-25078"/>
                  <a:pt x="5299441" y="71215"/>
                  <a:pt x="5500151" y="0"/>
                </a:cubicBezTo>
                <a:cubicBezTo>
                  <a:pt x="5700861" y="-71215"/>
                  <a:pt x="5825400" y="35764"/>
                  <a:pt x="5990043" y="0"/>
                </a:cubicBezTo>
                <a:cubicBezTo>
                  <a:pt x="6154686" y="-35764"/>
                  <a:pt x="6502254" y="47705"/>
                  <a:pt x="6680345" y="0"/>
                </a:cubicBezTo>
                <a:cubicBezTo>
                  <a:pt x="6724670" y="257004"/>
                  <a:pt x="6632804" y="349977"/>
                  <a:pt x="6680345" y="539225"/>
                </a:cubicBezTo>
                <a:cubicBezTo>
                  <a:pt x="6727886" y="728474"/>
                  <a:pt x="6623278" y="903511"/>
                  <a:pt x="6680345" y="1145852"/>
                </a:cubicBezTo>
                <a:cubicBezTo>
                  <a:pt x="6737412" y="1388193"/>
                  <a:pt x="6634024" y="1453567"/>
                  <a:pt x="6680345" y="1662609"/>
                </a:cubicBezTo>
                <a:cubicBezTo>
                  <a:pt x="6726666" y="1871651"/>
                  <a:pt x="6664587" y="2048103"/>
                  <a:pt x="6680345" y="2246769"/>
                </a:cubicBezTo>
                <a:cubicBezTo>
                  <a:pt x="6541567" y="2280256"/>
                  <a:pt x="6372517" y="2222491"/>
                  <a:pt x="6190453" y="2246769"/>
                </a:cubicBezTo>
                <a:cubicBezTo>
                  <a:pt x="6008389" y="2271047"/>
                  <a:pt x="5706051" y="2179048"/>
                  <a:pt x="5500151" y="2246769"/>
                </a:cubicBezTo>
                <a:cubicBezTo>
                  <a:pt x="5294251" y="2314490"/>
                  <a:pt x="5130824" y="2180974"/>
                  <a:pt x="4943455" y="2246769"/>
                </a:cubicBezTo>
                <a:cubicBezTo>
                  <a:pt x="4756086" y="2312564"/>
                  <a:pt x="4556589" y="2245933"/>
                  <a:pt x="4253153" y="2246769"/>
                </a:cubicBezTo>
                <a:cubicBezTo>
                  <a:pt x="3949717" y="2247605"/>
                  <a:pt x="3842539" y="2179185"/>
                  <a:pt x="3629654" y="2246769"/>
                </a:cubicBezTo>
                <a:cubicBezTo>
                  <a:pt x="3416769" y="2314353"/>
                  <a:pt x="3249137" y="2206701"/>
                  <a:pt x="3139762" y="2246769"/>
                </a:cubicBezTo>
                <a:cubicBezTo>
                  <a:pt x="3030387" y="2286837"/>
                  <a:pt x="2806234" y="2240613"/>
                  <a:pt x="2716674" y="2246769"/>
                </a:cubicBezTo>
                <a:cubicBezTo>
                  <a:pt x="2627114" y="2252925"/>
                  <a:pt x="2402129" y="2225950"/>
                  <a:pt x="2293585" y="2246769"/>
                </a:cubicBezTo>
                <a:cubicBezTo>
                  <a:pt x="2185041" y="2267588"/>
                  <a:pt x="1923022" y="2214687"/>
                  <a:pt x="1803693" y="2246769"/>
                </a:cubicBezTo>
                <a:cubicBezTo>
                  <a:pt x="1684364" y="2278851"/>
                  <a:pt x="1310012" y="2230518"/>
                  <a:pt x="1113391" y="2246769"/>
                </a:cubicBezTo>
                <a:cubicBezTo>
                  <a:pt x="916770" y="2263020"/>
                  <a:pt x="815664" y="2244335"/>
                  <a:pt x="623499" y="2246769"/>
                </a:cubicBezTo>
                <a:cubicBezTo>
                  <a:pt x="431334" y="2249203"/>
                  <a:pt x="129987" y="2227357"/>
                  <a:pt x="0" y="2246769"/>
                </a:cubicBezTo>
                <a:cubicBezTo>
                  <a:pt x="-53515" y="2081190"/>
                  <a:pt x="57722" y="1929490"/>
                  <a:pt x="0" y="1640141"/>
                </a:cubicBezTo>
                <a:cubicBezTo>
                  <a:pt x="-57722" y="1350792"/>
                  <a:pt x="13881" y="1197013"/>
                  <a:pt x="0" y="1055981"/>
                </a:cubicBezTo>
                <a:cubicBezTo>
                  <a:pt x="-13881" y="914949"/>
                  <a:pt x="41232" y="717688"/>
                  <a:pt x="0" y="561692"/>
                </a:cubicBezTo>
                <a:cubicBezTo>
                  <a:pt x="-41232" y="405696"/>
                  <a:pt x="62334" y="266131"/>
                  <a:pt x="0" y="0"/>
                </a:cubicBezTo>
                <a:close/>
              </a:path>
              <a:path w="6680345" h="2246769" stroke="0" extrusionOk="0">
                <a:moveTo>
                  <a:pt x="0" y="0"/>
                </a:moveTo>
                <a:cubicBezTo>
                  <a:pt x="82848" y="-6625"/>
                  <a:pt x="275735" y="37010"/>
                  <a:pt x="356285" y="0"/>
                </a:cubicBezTo>
                <a:cubicBezTo>
                  <a:pt x="436835" y="-37010"/>
                  <a:pt x="768747" y="49947"/>
                  <a:pt x="1046587" y="0"/>
                </a:cubicBezTo>
                <a:cubicBezTo>
                  <a:pt x="1324427" y="-49947"/>
                  <a:pt x="1446467" y="12556"/>
                  <a:pt x="1736890" y="0"/>
                </a:cubicBezTo>
                <a:cubicBezTo>
                  <a:pt x="2027313" y="-12556"/>
                  <a:pt x="2055215" y="12273"/>
                  <a:pt x="2293585" y="0"/>
                </a:cubicBezTo>
                <a:cubicBezTo>
                  <a:pt x="2531955" y="-12273"/>
                  <a:pt x="2772161" y="58539"/>
                  <a:pt x="2917084" y="0"/>
                </a:cubicBezTo>
                <a:cubicBezTo>
                  <a:pt x="3062007" y="-58539"/>
                  <a:pt x="3324075" y="23371"/>
                  <a:pt x="3540583" y="0"/>
                </a:cubicBezTo>
                <a:cubicBezTo>
                  <a:pt x="3757091" y="-23371"/>
                  <a:pt x="3972032" y="53910"/>
                  <a:pt x="4097278" y="0"/>
                </a:cubicBezTo>
                <a:cubicBezTo>
                  <a:pt x="4222525" y="-53910"/>
                  <a:pt x="4417360" y="62467"/>
                  <a:pt x="4653974" y="0"/>
                </a:cubicBezTo>
                <a:cubicBezTo>
                  <a:pt x="4890588" y="-62467"/>
                  <a:pt x="5011344" y="65460"/>
                  <a:pt x="5210669" y="0"/>
                </a:cubicBezTo>
                <a:cubicBezTo>
                  <a:pt x="5409995" y="-65460"/>
                  <a:pt x="5559663" y="64441"/>
                  <a:pt x="5767365" y="0"/>
                </a:cubicBezTo>
                <a:cubicBezTo>
                  <a:pt x="5975067" y="-64441"/>
                  <a:pt x="6342571" y="13999"/>
                  <a:pt x="6680345" y="0"/>
                </a:cubicBezTo>
                <a:cubicBezTo>
                  <a:pt x="6702371" y="144298"/>
                  <a:pt x="6629831" y="331329"/>
                  <a:pt x="6680345" y="539225"/>
                </a:cubicBezTo>
                <a:cubicBezTo>
                  <a:pt x="6730859" y="747122"/>
                  <a:pt x="6631414" y="868396"/>
                  <a:pt x="6680345" y="1078449"/>
                </a:cubicBezTo>
                <a:cubicBezTo>
                  <a:pt x="6729276" y="1288502"/>
                  <a:pt x="6674832" y="1450872"/>
                  <a:pt x="6680345" y="1685077"/>
                </a:cubicBezTo>
                <a:cubicBezTo>
                  <a:pt x="6685858" y="1919282"/>
                  <a:pt x="6628553" y="2092441"/>
                  <a:pt x="6680345" y="2246769"/>
                </a:cubicBezTo>
                <a:cubicBezTo>
                  <a:pt x="6378373" y="2273684"/>
                  <a:pt x="6269894" y="2203635"/>
                  <a:pt x="6056846" y="2246769"/>
                </a:cubicBezTo>
                <a:cubicBezTo>
                  <a:pt x="5843798" y="2289903"/>
                  <a:pt x="5622280" y="2183294"/>
                  <a:pt x="5433347" y="2246769"/>
                </a:cubicBezTo>
                <a:cubicBezTo>
                  <a:pt x="5244414" y="2310244"/>
                  <a:pt x="4999934" y="2175907"/>
                  <a:pt x="4809848" y="2246769"/>
                </a:cubicBezTo>
                <a:cubicBezTo>
                  <a:pt x="4619762" y="2317631"/>
                  <a:pt x="4367810" y="2172324"/>
                  <a:pt x="4119546" y="2246769"/>
                </a:cubicBezTo>
                <a:cubicBezTo>
                  <a:pt x="3871282" y="2321214"/>
                  <a:pt x="3655212" y="2233987"/>
                  <a:pt x="3429244" y="2246769"/>
                </a:cubicBezTo>
                <a:cubicBezTo>
                  <a:pt x="3203276" y="2259551"/>
                  <a:pt x="3083112" y="2165309"/>
                  <a:pt x="2738941" y="2246769"/>
                </a:cubicBezTo>
                <a:cubicBezTo>
                  <a:pt x="2394770" y="2328229"/>
                  <a:pt x="2304592" y="2168408"/>
                  <a:pt x="2048639" y="2246769"/>
                </a:cubicBezTo>
                <a:cubicBezTo>
                  <a:pt x="1792686" y="2325130"/>
                  <a:pt x="1756928" y="2204590"/>
                  <a:pt x="1625551" y="2246769"/>
                </a:cubicBezTo>
                <a:cubicBezTo>
                  <a:pt x="1494174" y="2288948"/>
                  <a:pt x="1441747" y="2243142"/>
                  <a:pt x="1269266" y="2246769"/>
                </a:cubicBezTo>
                <a:cubicBezTo>
                  <a:pt x="1096786" y="2250396"/>
                  <a:pt x="887980" y="2203649"/>
                  <a:pt x="779374" y="2246769"/>
                </a:cubicBezTo>
                <a:cubicBezTo>
                  <a:pt x="670768" y="2289889"/>
                  <a:pt x="230694" y="2153446"/>
                  <a:pt x="0" y="2246769"/>
                </a:cubicBezTo>
                <a:cubicBezTo>
                  <a:pt x="-65952" y="1964470"/>
                  <a:pt x="62263" y="1857823"/>
                  <a:pt x="0" y="1640141"/>
                </a:cubicBezTo>
                <a:cubicBezTo>
                  <a:pt x="-62263" y="1422459"/>
                  <a:pt x="49350" y="1295319"/>
                  <a:pt x="0" y="1123385"/>
                </a:cubicBezTo>
                <a:cubicBezTo>
                  <a:pt x="-49350" y="951451"/>
                  <a:pt x="49622" y="667515"/>
                  <a:pt x="0" y="539225"/>
                </a:cubicBezTo>
                <a:cubicBezTo>
                  <a:pt x="-49622" y="410935"/>
                  <a:pt x="40523" y="165999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7925661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Mitch &amp; Linda Kloorfain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>
                <a:hlinkClick r:id="rId3"/>
              </a:rPr>
              <a:t>k2photomarketing@gmail.com</a:t>
            </a:r>
            <a:endParaRPr lang="en-US" sz="3200" b="1" dirty="0"/>
          </a:p>
          <a:p>
            <a:pPr algn="ctr"/>
            <a:r>
              <a:rPr lang="en-US" sz="3200" b="1" dirty="0">
                <a:hlinkClick r:id="rId4"/>
              </a:rPr>
              <a:t>www.k2photomarketing.com</a:t>
            </a:r>
            <a:endParaRPr lang="en-US" sz="3200" b="1" dirty="0"/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C00379F-8EB2-DD5A-6F68-C5D3EBB29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30" y="3785616"/>
            <a:ext cx="2962469" cy="2962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B8656-BA5B-31AB-91AC-48B4ECEDB61C}"/>
              </a:ext>
            </a:extLst>
          </p:cNvPr>
          <p:cNvSpPr txBox="1"/>
          <p:nvPr/>
        </p:nvSpPr>
        <p:spPr>
          <a:xfrm>
            <a:off x="4983155" y="5741214"/>
            <a:ext cx="4522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This </a:t>
            </a:r>
            <a:r>
              <a:rPr lang="en-US" sz="4000" dirty="0" err="1"/>
              <a:t>Powerpoint</a:t>
            </a:r>
            <a:r>
              <a:rPr lang="en-US" sz="4000" dirty="0"/>
              <a:t>  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endParaRPr lang="en-US" sz="4000" dirty="0"/>
          </a:p>
        </p:txBody>
      </p:sp>
      <p:pic>
        <p:nvPicPr>
          <p:cNvPr id="12" name="Picture 11" descr="A qr code with blue squares&#10;&#10;Description automatically generated">
            <a:extLst>
              <a:ext uri="{FF2B5EF4-FFF2-40B4-BE49-F238E27FC236}">
                <a16:creationId xmlns:a16="http://schemas.microsoft.com/office/drawing/2014/main" id="{09136E67-CE96-EA36-22A0-1C3582181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800" y="1212372"/>
            <a:ext cx="2758903" cy="27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82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754D6-B8F6-4061-4C45-30BDC4A3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852" y="367105"/>
            <a:ext cx="7433187" cy="5374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/>
              <a:t>Chapter 1: Storytelling and its Importance</a:t>
            </a:r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0A58DADB-D887-2B53-DC8B-6FE93F2CB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2" r="42133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C127B-9289-E552-48BC-96F31C6C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3734" y="1081548"/>
            <a:ext cx="6798539" cy="540934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If you’re looking to not only GET people’s attention, </a:t>
            </a:r>
            <a:br>
              <a:rPr lang="en-US" sz="2000" b="1" dirty="0"/>
            </a:br>
            <a:r>
              <a:rPr lang="en-US" sz="2000" b="1" dirty="0"/>
              <a:t>but also KEEP their attention so you bring them into </a:t>
            </a:r>
            <a:br>
              <a:rPr lang="en-US" sz="2000" b="1" dirty="0"/>
            </a:br>
            <a:r>
              <a:rPr lang="en-US" sz="2000" b="1" dirty="0"/>
              <a:t>your world and get the opportunity to convert them </a:t>
            </a:r>
            <a:br>
              <a:rPr lang="en-US" sz="2000" b="1" dirty="0"/>
            </a:br>
            <a:r>
              <a:rPr lang="en-US" sz="2000" b="1" dirty="0"/>
              <a:t>into a subscriber or a customer for your business, </a:t>
            </a:r>
            <a:br>
              <a:rPr lang="en-US" sz="2000" b="1" dirty="0"/>
            </a:br>
            <a:r>
              <a:rPr lang="en-US" sz="2000" b="1" dirty="0"/>
              <a:t>storytelling is one of the best ways to do it.</a:t>
            </a:r>
          </a:p>
          <a:p>
            <a:endParaRPr lang="en-US" sz="2000" dirty="0"/>
          </a:p>
          <a:p>
            <a:r>
              <a:rPr lang="en-US" sz="2000" b="1" dirty="0"/>
              <a:t>Show, Don’t Force </a:t>
            </a:r>
            <a:r>
              <a:rPr lang="en-US" sz="2000" dirty="0"/>
              <a:t>– Show clients using your product or services and how it has made a difference in their world.</a:t>
            </a:r>
          </a:p>
          <a:p>
            <a:r>
              <a:rPr lang="en-US" sz="2000" b="1" dirty="0"/>
              <a:t>Use Open Loops - </a:t>
            </a:r>
            <a:r>
              <a:rPr lang="en-US" sz="2000" dirty="0"/>
              <a:t>Open loops are how you make people curious and drag them into your story -- while they wait for the payoff you’ve promised to deliver. </a:t>
            </a:r>
          </a:p>
          <a:p>
            <a:r>
              <a:rPr lang="en-US" sz="2000" b="1" dirty="0"/>
              <a:t>Create a Brand Character - </a:t>
            </a:r>
            <a:r>
              <a:rPr lang="en-US" sz="2000" dirty="0"/>
              <a:t>Building a brand personality or a brand character for your business is a great way to stand out.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197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754D6-B8F6-4061-4C45-30BDC4A3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852" y="367105"/>
            <a:ext cx="7433187" cy="5374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/>
              <a:t>Chapter 1: Storytelling and its Importance</a:t>
            </a:r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0A58DADB-D887-2B53-DC8B-6FE93F2CB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2" r="42133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C127B-9289-E552-48BC-96F31C6C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3453" y="1116773"/>
            <a:ext cx="6798539" cy="10028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Show, Don’t Force</a:t>
            </a:r>
            <a:br>
              <a:rPr lang="en-US" sz="2000" dirty="0"/>
            </a:br>
            <a:r>
              <a:rPr lang="en-US" sz="2000" dirty="0"/>
              <a:t>Show clients using your product or services and how |</a:t>
            </a:r>
            <a:br>
              <a:rPr lang="en-US" sz="2000" dirty="0"/>
            </a:br>
            <a:r>
              <a:rPr lang="en-US" sz="2000" dirty="0"/>
              <a:t>it has made a difference in their world.</a:t>
            </a:r>
          </a:p>
          <a:p>
            <a:pPr marL="0" indent="0" algn="ctr">
              <a:buNone/>
            </a:pPr>
            <a:endParaRPr lang="en-US" sz="2000" dirty="0"/>
          </a:p>
        </p:txBody>
      </p:sp>
      <p:pic>
        <p:nvPicPr>
          <p:cNvPr id="6" name="Online Media 5" title="Crazy Eddie Blow Out Sale - His Prices Are Insane">
            <a:hlinkClick r:id="" action="ppaction://media"/>
            <a:extLst>
              <a:ext uri="{FF2B5EF4-FFF2-40B4-BE49-F238E27FC236}">
                <a16:creationId xmlns:a16="http://schemas.microsoft.com/office/drawing/2014/main" id="{486A58A9-1F60-4120-209E-0BABDA176C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40058" y="2089190"/>
            <a:ext cx="6105331" cy="457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754D6-B8F6-4061-4C45-30BDC4A3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852" y="367105"/>
            <a:ext cx="7433187" cy="5374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/>
              <a:t>Chapter 1: Storytelling and its Importance</a:t>
            </a:r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0A58DADB-D887-2B53-DC8B-6FE93F2CB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2" r="42133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C127B-9289-E552-48BC-96F31C6C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3453" y="1116773"/>
            <a:ext cx="6798539" cy="10028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Show, Don’t Force</a:t>
            </a:r>
            <a:br>
              <a:rPr lang="en-US" sz="2000" dirty="0"/>
            </a:br>
            <a:r>
              <a:rPr lang="en-US" sz="2000" dirty="0"/>
              <a:t>Show clients using your product or services and how |</a:t>
            </a:r>
            <a:br>
              <a:rPr lang="en-US" sz="2000" dirty="0"/>
            </a:br>
            <a:r>
              <a:rPr lang="en-US" sz="2000" dirty="0"/>
              <a:t>it has made a difference in their world.</a:t>
            </a:r>
          </a:p>
          <a:p>
            <a:pPr marL="0" indent="0" algn="ctr">
              <a:buNone/>
            </a:pPr>
            <a:endParaRPr lang="en-US" sz="2000" dirty="0"/>
          </a:p>
        </p:txBody>
      </p:sp>
      <p:pic>
        <p:nvPicPr>
          <p:cNvPr id="4" name="Online Media 3" title="Priority of Service for Veterans at CareerSource Research Coast">
            <a:hlinkClick r:id="" action="ppaction://media"/>
            <a:extLst>
              <a:ext uri="{FF2B5EF4-FFF2-40B4-BE49-F238E27FC236}">
                <a16:creationId xmlns:a16="http://schemas.microsoft.com/office/drawing/2014/main" id="{932140FB-23A2-E84B-DAE7-9B91173F20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54391" y="2331868"/>
            <a:ext cx="7076665" cy="399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7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754D6-B8F6-4061-4C45-30BDC4A3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852" y="367105"/>
            <a:ext cx="7433187" cy="5374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/>
              <a:t>Chapter 1: Storytelling and its Importance</a:t>
            </a:r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0A58DADB-D887-2B53-DC8B-6FE93F2CB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2" r="42133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C127B-9289-E552-48BC-96F31C6C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4852" y="1081548"/>
            <a:ext cx="7600335" cy="103238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Use Open Loops </a:t>
            </a:r>
            <a:br>
              <a:rPr lang="en-US" sz="2000" b="1" dirty="0"/>
            </a:br>
            <a:r>
              <a:rPr lang="en-US" sz="2000" dirty="0"/>
              <a:t>Open loops are how you make people curious and drag them into your story – while they wait for the payoff you’ve promised to deliver.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3DB31B-8B3C-AAA7-6703-3ABD2B17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645" y="2290914"/>
            <a:ext cx="5943600" cy="3343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C407EB-E93B-0720-0C8E-6248BDF4D320}"/>
              </a:ext>
            </a:extLst>
          </p:cNvPr>
          <p:cNvSpPr txBox="1"/>
          <p:nvPr/>
        </p:nvSpPr>
        <p:spPr>
          <a:xfrm>
            <a:off x="4616245" y="5776452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</a:rPr>
              <a:t>"By the end of this video, I will reveal the one food item that accelerated my weight loss journey." </a:t>
            </a:r>
            <a:endParaRPr lang="en-US" sz="2000" b="1" dirty="0"/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4972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754D6-B8F6-4061-4C45-30BDC4A3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8466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Chapter 1: Storytelling and its Importance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C127B-9289-E552-48BC-96F31C6C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2807167"/>
            <a:ext cx="3756171" cy="338639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Create a Brand Character </a:t>
            </a:r>
            <a:br>
              <a:rPr lang="en-US" sz="2200" b="1" dirty="0"/>
            </a:br>
            <a:r>
              <a:rPr lang="en-US" sz="2200" dirty="0"/>
              <a:t>Building a brand personality or a brand character for your business is a great way to stand out.</a:t>
            </a:r>
          </a:p>
        </p:txBody>
      </p:sp>
      <p:pic>
        <p:nvPicPr>
          <p:cNvPr id="11" name="Picture 10" descr="A poster for a event&#10;&#10;Description automatically generated">
            <a:extLst>
              <a:ext uri="{FF2B5EF4-FFF2-40B4-BE49-F238E27FC236}">
                <a16:creationId xmlns:a16="http://schemas.microsoft.com/office/drawing/2014/main" id="{B26C4B38-B41F-7B5E-B057-821FAB543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85" y="404255"/>
            <a:ext cx="2670093" cy="3456432"/>
          </a:xfrm>
          <a:prstGeom prst="rect">
            <a:avLst/>
          </a:prstGeom>
        </p:spPr>
      </p:pic>
      <p:pic>
        <p:nvPicPr>
          <p:cNvPr id="6" name="Picture 5" descr="A poster with a cartoon sunflower running&#10;&#10;Description automatically generated">
            <a:extLst>
              <a:ext uri="{FF2B5EF4-FFF2-40B4-BE49-F238E27FC236}">
                <a16:creationId xmlns:a16="http://schemas.microsoft.com/office/drawing/2014/main" id="{AFB15B35-8744-74A6-A808-89853EB2E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260285"/>
            <a:ext cx="3785616" cy="2451188"/>
          </a:xfrm>
          <a:prstGeom prst="rect">
            <a:avLst/>
          </a:prstGeom>
        </p:spPr>
      </p:pic>
      <p:pic>
        <p:nvPicPr>
          <p:cNvPr id="13" name="Picture 12" descr="A group of logos and a sunflower&#10;&#10;Description automatically generated">
            <a:extLst>
              <a:ext uri="{FF2B5EF4-FFF2-40B4-BE49-F238E27FC236}">
                <a16:creationId xmlns:a16="http://schemas.microsoft.com/office/drawing/2014/main" id="{895344F9-BEBE-F207-E0FA-4AFAE8A01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9"/>
          <a:stretch/>
        </p:blipFill>
        <p:spPr>
          <a:xfrm>
            <a:off x="4971566" y="4237532"/>
            <a:ext cx="3415360" cy="2243623"/>
          </a:xfrm>
          <a:prstGeom prst="rect">
            <a:avLst/>
          </a:prstGeom>
        </p:spPr>
      </p:pic>
      <p:pic>
        <p:nvPicPr>
          <p:cNvPr id="8" name="Picture 7" descr="A poster for a rodeo event&#10;&#10;Description automatically generated">
            <a:extLst>
              <a:ext uri="{FF2B5EF4-FFF2-40B4-BE49-F238E27FC236}">
                <a16:creationId xmlns:a16="http://schemas.microsoft.com/office/drawing/2014/main" id="{EDDAEBEC-29CA-CB67-1385-32679C85E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6" y="2971758"/>
            <a:ext cx="2863108" cy="370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51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9DA46-29B3-46F6-47E0-3542A33A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Chapter 2: Storyboarding and Pre-Planning</a:t>
            </a:r>
          </a:p>
        </p:txBody>
      </p:sp>
      <p:pic>
        <p:nvPicPr>
          <p:cNvPr id="5" name="Picture 4" descr="A person reaching for a paper on a table full of paper and sticky notes">
            <a:extLst>
              <a:ext uri="{FF2B5EF4-FFF2-40B4-BE49-F238E27FC236}">
                <a16:creationId xmlns:a16="http://schemas.microsoft.com/office/drawing/2014/main" id="{86C3E0C3-F2BF-EB5B-F949-AA00005AC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31" r="32223" b="-1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7A92E8A-3C2A-8D4E-A8F5-1E6C042FE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031" y="2448232"/>
            <a:ext cx="7344696" cy="358877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buNone/>
            </a:pPr>
            <a:r>
              <a:rPr lang="en-US" sz="3600" dirty="0"/>
              <a:t>Storyboarding is a critical step in the video production process as it helps you plan, visualize, and communicate the narrative and visual elements of your video effectively, ultimately leading to a more successful and cohesive product.</a:t>
            </a:r>
          </a:p>
        </p:txBody>
      </p:sp>
    </p:spTree>
    <p:extLst>
      <p:ext uri="{BB962C8B-B14F-4D97-AF65-F5344CB8AC3E}">
        <p14:creationId xmlns:p14="http://schemas.microsoft.com/office/powerpoint/2010/main" val="319591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9DA46-29B3-46F6-47E0-3542A33A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07" y="0"/>
            <a:ext cx="10567220" cy="1338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Chapter 2: Storyboarding and Pre-Planning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AE7529A-CE1C-818B-38EA-1D87D20B5A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709275"/>
              </p:ext>
            </p:extLst>
          </p:nvPr>
        </p:nvGraphicFramePr>
        <p:xfrm>
          <a:off x="535651" y="1140543"/>
          <a:ext cx="10902548" cy="5319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6877989" imgH="8226746" progId="">
                  <p:embed/>
                </p:oleObj>
              </mc:Choice>
              <mc:Fallback>
                <p:oleObj r:id="rId2" imgW="16877989" imgH="822674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5651" y="1140543"/>
                        <a:ext cx="10902548" cy="5319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3011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9DA46-29B3-46F6-47E0-3542A33A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07" y="0"/>
            <a:ext cx="10567220" cy="1338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Chapter 2: Storyboarding and Pre-Planning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6C1FA6B-3F70-21F6-740C-12E7C66A8A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966827"/>
              </p:ext>
            </p:extLst>
          </p:nvPr>
        </p:nvGraphicFramePr>
        <p:xfrm>
          <a:off x="2531397" y="1154854"/>
          <a:ext cx="7129206" cy="5494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932100" imgH="7653052" progId="">
                  <p:embed/>
                </p:oleObj>
              </mc:Choice>
              <mc:Fallback>
                <p:oleObj r:id="rId2" imgW="9932100" imgH="765305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31397" y="1154854"/>
                        <a:ext cx="7129206" cy="5494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671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45E425373A344D83CE8C00AB200D25" ma:contentTypeVersion="16" ma:contentTypeDescription="Create a new document." ma:contentTypeScope="" ma:versionID="a4935819fb2d06b96097af0422eab11e">
  <xsd:schema xmlns:xsd="http://www.w3.org/2001/XMLSchema" xmlns:xs="http://www.w3.org/2001/XMLSchema" xmlns:p="http://schemas.microsoft.com/office/2006/metadata/properties" xmlns:ns2="d41fa912-7245-4e00-9efa-dac0d3e1f072" xmlns:ns3="49fd5bac-3f7b-4a4f-b721-35f8a6dfa5d4" targetNamespace="http://schemas.microsoft.com/office/2006/metadata/properties" ma:root="true" ma:fieldsID="4687c05e1c75f75f9fd368e7a4d11265" ns2:_="" ns3:_="">
    <xsd:import namespace="d41fa912-7245-4e00-9efa-dac0d3e1f072"/>
    <xsd:import namespace="49fd5bac-3f7b-4a4f-b721-35f8a6dfa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1fa912-7245-4e00-9efa-dac0d3e1f0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b34e377-1823-499a-8198-4aed2132ae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fd5bac-3f7b-4a4f-b721-35f8a6dfa5d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250e105-9a85-44c3-9a56-eaaaa51af1b9}" ma:internalName="TaxCatchAll" ma:showField="CatchAllData" ma:web="49fd5bac-3f7b-4a4f-b721-35f8a6dfa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DA36C7-8E9A-4025-9C1F-1B9C24615587}"/>
</file>

<file path=customXml/itemProps2.xml><?xml version="1.0" encoding="utf-8"?>
<ds:datastoreItem xmlns:ds="http://schemas.openxmlformats.org/officeDocument/2006/customXml" ds:itemID="{0D746C9A-A780-4B0B-A8C5-7C979055434B}"/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620</Words>
  <Application>Microsoft Office PowerPoint</Application>
  <PresentationFormat>Widescreen</PresentationFormat>
  <Paragraphs>54</Paragraphs>
  <Slides>17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Roboto</vt:lpstr>
      <vt:lpstr>Wingdings</vt:lpstr>
      <vt:lpstr>Office Theme</vt:lpstr>
      <vt:lpstr>PowerPoint Presentation</vt:lpstr>
      <vt:lpstr>Chapter 1: Storytelling and its Importance</vt:lpstr>
      <vt:lpstr>Chapter 1: Storytelling and its Importance</vt:lpstr>
      <vt:lpstr>Chapter 1: Storytelling and its Importance</vt:lpstr>
      <vt:lpstr>Chapter 1: Storytelling and its Importance</vt:lpstr>
      <vt:lpstr>Chapter 1: Storytelling and its Importance</vt:lpstr>
      <vt:lpstr>Chapter 2: Storyboarding and Pre-Planning</vt:lpstr>
      <vt:lpstr>Chapter 2: Storyboarding and Pre-Planning</vt:lpstr>
      <vt:lpstr>Chapter 2: Storyboarding and Pre-Planning</vt:lpstr>
      <vt:lpstr>Chapter 3: Recording Your Video</vt:lpstr>
      <vt:lpstr>Chapter 3:  Recording Your Video</vt:lpstr>
      <vt:lpstr>Chapter 3: Recording Your Video</vt:lpstr>
      <vt:lpstr>Chapter 3: Recording Your Video</vt:lpstr>
      <vt:lpstr>Chapter 3: Recording Your Video</vt:lpstr>
      <vt:lpstr>Chapter 4: Editing</vt:lpstr>
      <vt:lpstr>Chapter 3: Recording Your Video</vt:lpstr>
      <vt:lpstr>Contact Us 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Storytelling and its Importance</dc:title>
  <dc:creator>Mitch Kloorfain</dc:creator>
  <cp:lastModifiedBy>Mitch Kloorfain</cp:lastModifiedBy>
  <cp:revision>6</cp:revision>
  <dcterms:created xsi:type="dcterms:W3CDTF">2024-05-09T12:16:44Z</dcterms:created>
  <dcterms:modified xsi:type="dcterms:W3CDTF">2024-05-10T13:23:18Z</dcterms:modified>
</cp:coreProperties>
</file>