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0" r:id="rId2"/>
    <p:sldId id="256" r:id="rId3"/>
    <p:sldId id="260" r:id="rId4"/>
    <p:sldId id="272" r:id="rId5"/>
    <p:sldId id="261" r:id="rId6"/>
    <p:sldId id="262" r:id="rId7"/>
    <p:sldId id="263" r:id="rId8"/>
    <p:sldId id="264" r:id="rId9"/>
    <p:sldId id="265" r:id="rId10"/>
    <p:sldId id="258" r:id="rId11"/>
    <p:sldId id="266" r:id="rId12"/>
    <p:sldId id="267" r:id="rId13"/>
    <p:sldId id="268" r:id="rId14"/>
    <p:sldId id="269" r:id="rId15"/>
    <p:sldId id="259" r:id="rId16"/>
    <p:sldId id="273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34F6A8-23D2-4C16-82F4-5F19D0BB198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9D5A0ED0-64C0-426B-9186-E9E9D55DD0D1}">
      <dgm:prSet/>
      <dgm:spPr/>
      <dgm:t>
        <a:bodyPr/>
        <a:lstStyle/>
        <a:p>
          <a:r>
            <a:rPr lang="en-US"/>
            <a:t>Introduction to video editing software</a:t>
          </a:r>
        </a:p>
      </dgm:t>
    </dgm:pt>
    <dgm:pt modelId="{C7994B2F-99AE-4F6E-837F-478859E3C473}" type="parTrans" cxnId="{FF978114-F5B6-404C-B7B4-9141C274CEE5}">
      <dgm:prSet/>
      <dgm:spPr/>
      <dgm:t>
        <a:bodyPr/>
        <a:lstStyle/>
        <a:p>
          <a:endParaRPr lang="en-US"/>
        </a:p>
      </dgm:t>
    </dgm:pt>
    <dgm:pt modelId="{8BB79446-26E4-45F1-B7E0-1E2800E9B089}" type="sibTrans" cxnId="{FF978114-F5B6-404C-B7B4-9141C274CEE5}">
      <dgm:prSet/>
      <dgm:spPr/>
      <dgm:t>
        <a:bodyPr/>
        <a:lstStyle/>
        <a:p>
          <a:endParaRPr lang="en-US"/>
        </a:p>
      </dgm:t>
    </dgm:pt>
    <dgm:pt modelId="{5BF9F233-86A2-4FB9-8B24-FA981E026B3C}">
      <dgm:prSet/>
      <dgm:spPr/>
      <dgm:t>
        <a:bodyPr/>
        <a:lstStyle/>
        <a:p>
          <a:r>
            <a:rPr lang="en-US"/>
            <a:t>Importing and organizing footage</a:t>
          </a:r>
        </a:p>
      </dgm:t>
    </dgm:pt>
    <dgm:pt modelId="{BDC31AD1-A275-4D65-A70B-EFC14FA5CD75}" type="parTrans" cxnId="{B51F6E8F-36F4-4531-ADBA-E7291C0BF95F}">
      <dgm:prSet/>
      <dgm:spPr/>
      <dgm:t>
        <a:bodyPr/>
        <a:lstStyle/>
        <a:p>
          <a:endParaRPr lang="en-US"/>
        </a:p>
      </dgm:t>
    </dgm:pt>
    <dgm:pt modelId="{CD1E88F8-3AEA-40E6-8171-C1B243434216}" type="sibTrans" cxnId="{B51F6E8F-36F4-4531-ADBA-E7291C0BF95F}">
      <dgm:prSet/>
      <dgm:spPr/>
      <dgm:t>
        <a:bodyPr/>
        <a:lstStyle/>
        <a:p>
          <a:endParaRPr lang="en-US"/>
        </a:p>
      </dgm:t>
    </dgm:pt>
    <dgm:pt modelId="{8C40316C-4E8C-4190-8996-4933294B7312}">
      <dgm:prSet/>
      <dgm:spPr/>
      <dgm:t>
        <a:bodyPr/>
        <a:lstStyle/>
        <a:p>
          <a:r>
            <a:rPr lang="en-US"/>
            <a:t>Basic editing techniques: cutting, trimming, transitions, etc.</a:t>
          </a:r>
        </a:p>
      </dgm:t>
    </dgm:pt>
    <dgm:pt modelId="{590CE990-FD2D-4DE1-8059-62BE344F5655}" type="parTrans" cxnId="{359E90D3-0BDD-466A-9E3D-669B734E35C0}">
      <dgm:prSet/>
      <dgm:spPr/>
      <dgm:t>
        <a:bodyPr/>
        <a:lstStyle/>
        <a:p>
          <a:endParaRPr lang="en-US"/>
        </a:p>
      </dgm:t>
    </dgm:pt>
    <dgm:pt modelId="{CA3DBB73-480A-4E7B-88A4-9E10E759DC00}" type="sibTrans" cxnId="{359E90D3-0BDD-466A-9E3D-669B734E35C0}">
      <dgm:prSet/>
      <dgm:spPr/>
      <dgm:t>
        <a:bodyPr/>
        <a:lstStyle/>
        <a:p>
          <a:endParaRPr lang="en-US"/>
        </a:p>
      </dgm:t>
    </dgm:pt>
    <dgm:pt modelId="{6771373C-2140-4D09-8068-07D8D5708AC5}">
      <dgm:prSet/>
      <dgm:spPr/>
      <dgm:t>
        <a:bodyPr/>
        <a:lstStyle/>
        <a:p>
          <a:r>
            <a:rPr lang="en-US"/>
            <a:t>Adding music, sound effects, and voiceovers</a:t>
          </a:r>
        </a:p>
      </dgm:t>
    </dgm:pt>
    <dgm:pt modelId="{19E0E669-613B-4F7B-808D-B8451D328824}" type="parTrans" cxnId="{DC445EBD-F3B5-48B1-81A4-024F05F4DA94}">
      <dgm:prSet/>
      <dgm:spPr/>
      <dgm:t>
        <a:bodyPr/>
        <a:lstStyle/>
        <a:p>
          <a:endParaRPr lang="en-US"/>
        </a:p>
      </dgm:t>
    </dgm:pt>
    <dgm:pt modelId="{93E45231-9E96-48AF-B0E4-4A9E70A2F47F}" type="sibTrans" cxnId="{DC445EBD-F3B5-48B1-81A4-024F05F4DA94}">
      <dgm:prSet/>
      <dgm:spPr/>
      <dgm:t>
        <a:bodyPr/>
        <a:lstStyle/>
        <a:p>
          <a:endParaRPr lang="en-US"/>
        </a:p>
      </dgm:t>
    </dgm:pt>
    <dgm:pt modelId="{4D9505AB-0690-44B9-8C1B-15634D2ECCA0}">
      <dgm:prSet/>
      <dgm:spPr/>
      <dgm:t>
        <a:bodyPr/>
        <a:lstStyle/>
        <a:p>
          <a:r>
            <a:rPr lang="en-US"/>
            <a:t>Color correction and grading for visual consistency</a:t>
          </a:r>
        </a:p>
      </dgm:t>
    </dgm:pt>
    <dgm:pt modelId="{8EDC99B5-3F92-4D1D-9D22-5AC196CBA94F}" type="parTrans" cxnId="{3D7A4EFC-73CD-43C2-8059-DEED2757F37E}">
      <dgm:prSet/>
      <dgm:spPr/>
      <dgm:t>
        <a:bodyPr/>
        <a:lstStyle/>
        <a:p>
          <a:endParaRPr lang="en-US"/>
        </a:p>
      </dgm:t>
    </dgm:pt>
    <dgm:pt modelId="{D771840B-923A-4AA8-9983-B154DDAB494B}" type="sibTrans" cxnId="{3D7A4EFC-73CD-43C2-8059-DEED2757F37E}">
      <dgm:prSet/>
      <dgm:spPr/>
      <dgm:t>
        <a:bodyPr/>
        <a:lstStyle/>
        <a:p>
          <a:endParaRPr lang="en-US"/>
        </a:p>
      </dgm:t>
    </dgm:pt>
    <dgm:pt modelId="{1334B506-0068-48F1-BF62-A692189CDFF6}">
      <dgm:prSet/>
      <dgm:spPr/>
      <dgm:t>
        <a:bodyPr/>
        <a:lstStyle/>
        <a:p>
          <a:r>
            <a:rPr lang="en-US" dirty="0"/>
            <a:t>Exporting and sharing your final video</a:t>
          </a:r>
        </a:p>
      </dgm:t>
    </dgm:pt>
    <dgm:pt modelId="{55C0ADF6-5E8E-4A27-8FE6-55E68B7E0F3D}" type="parTrans" cxnId="{CBC91C79-14F4-41BD-9096-E5FE7C422A75}">
      <dgm:prSet/>
      <dgm:spPr/>
      <dgm:t>
        <a:bodyPr/>
        <a:lstStyle/>
        <a:p>
          <a:endParaRPr lang="en-US"/>
        </a:p>
      </dgm:t>
    </dgm:pt>
    <dgm:pt modelId="{CC82B2C3-6969-4923-8782-1BB4BB178C99}" type="sibTrans" cxnId="{CBC91C79-14F4-41BD-9096-E5FE7C422A75}">
      <dgm:prSet/>
      <dgm:spPr/>
      <dgm:t>
        <a:bodyPr/>
        <a:lstStyle/>
        <a:p>
          <a:endParaRPr lang="en-US"/>
        </a:p>
      </dgm:t>
    </dgm:pt>
    <dgm:pt modelId="{A6D4AA50-E177-4622-95DE-8075830434F8}" type="pres">
      <dgm:prSet presAssocID="{7F34F6A8-23D2-4C16-82F4-5F19D0BB1984}" presName="root" presStyleCnt="0">
        <dgm:presLayoutVars>
          <dgm:dir/>
          <dgm:resizeHandles val="exact"/>
        </dgm:presLayoutVars>
      </dgm:prSet>
      <dgm:spPr/>
    </dgm:pt>
    <dgm:pt modelId="{7B40736D-372E-49A5-962D-44FC52DF77AA}" type="pres">
      <dgm:prSet presAssocID="{9D5A0ED0-64C0-426B-9186-E9E9D55DD0D1}" presName="compNode" presStyleCnt="0"/>
      <dgm:spPr/>
    </dgm:pt>
    <dgm:pt modelId="{3BF761D8-BACD-4F48-8F07-6D1DC31506B5}" type="pres">
      <dgm:prSet presAssocID="{9D5A0ED0-64C0-426B-9186-E9E9D55DD0D1}" presName="bgRect" presStyleLbl="bgShp" presStyleIdx="0" presStyleCnt="6"/>
      <dgm:spPr/>
    </dgm:pt>
    <dgm:pt modelId="{6EE0E3F9-3DEE-488F-BC1E-F4D764870433}" type="pres">
      <dgm:prSet presAssocID="{9D5A0ED0-64C0-426B-9186-E9E9D55DD0D1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0EDA1E21-A26E-46A0-AB43-999579769370}" type="pres">
      <dgm:prSet presAssocID="{9D5A0ED0-64C0-426B-9186-E9E9D55DD0D1}" presName="spaceRect" presStyleCnt="0"/>
      <dgm:spPr/>
    </dgm:pt>
    <dgm:pt modelId="{F1B13D87-FE6C-44BB-BFC5-73F3211953BC}" type="pres">
      <dgm:prSet presAssocID="{9D5A0ED0-64C0-426B-9186-E9E9D55DD0D1}" presName="parTx" presStyleLbl="revTx" presStyleIdx="0" presStyleCnt="6">
        <dgm:presLayoutVars>
          <dgm:chMax val="0"/>
          <dgm:chPref val="0"/>
        </dgm:presLayoutVars>
      </dgm:prSet>
      <dgm:spPr/>
    </dgm:pt>
    <dgm:pt modelId="{516B3E7A-738D-44DB-A8E1-872DCCC49B40}" type="pres">
      <dgm:prSet presAssocID="{8BB79446-26E4-45F1-B7E0-1E2800E9B089}" presName="sibTrans" presStyleCnt="0"/>
      <dgm:spPr/>
    </dgm:pt>
    <dgm:pt modelId="{CBC056C1-27DC-40BD-8351-8475C52A1BC5}" type="pres">
      <dgm:prSet presAssocID="{5BF9F233-86A2-4FB9-8B24-FA981E026B3C}" presName="compNode" presStyleCnt="0"/>
      <dgm:spPr/>
    </dgm:pt>
    <dgm:pt modelId="{623BEDC4-47F3-4BE3-96F7-1E5F1C9043C4}" type="pres">
      <dgm:prSet presAssocID="{5BF9F233-86A2-4FB9-8B24-FA981E026B3C}" presName="bgRect" presStyleLbl="bgShp" presStyleIdx="1" presStyleCnt="6"/>
      <dgm:spPr/>
    </dgm:pt>
    <dgm:pt modelId="{2694CF39-94C9-48C5-924A-3F9A1B912846}" type="pres">
      <dgm:prSet presAssocID="{5BF9F233-86A2-4FB9-8B24-FA981E026B3C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3942549C-1447-4CBD-BF48-D9563FFCCA2B}" type="pres">
      <dgm:prSet presAssocID="{5BF9F233-86A2-4FB9-8B24-FA981E026B3C}" presName="spaceRect" presStyleCnt="0"/>
      <dgm:spPr/>
    </dgm:pt>
    <dgm:pt modelId="{6AC588E5-439B-4F6F-9C71-8A26C56E5F59}" type="pres">
      <dgm:prSet presAssocID="{5BF9F233-86A2-4FB9-8B24-FA981E026B3C}" presName="parTx" presStyleLbl="revTx" presStyleIdx="1" presStyleCnt="6">
        <dgm:presLayoutVars>
          <dgm:chMax val="0"/>
          <dgm:chPref val="0"/>
        </dgm:presLayoutVars>
      </dgm:prSet>
      <dgm:spPr/>
    </dgm:pt>
    <dgm:pt modelId="{A0686666-2B47-44E1-B57D-03ABF9ECC45F}" type="pres">
      <dgm:prSet presAssocID="{CD1E88F8-3AEA-40E6-8171-C1B243434216}" presName="sibTrans" presStyleCnt="0"/>
      <dgm:spPr/>
    </dgm:pt>
    <dgm:pt modelId="{B75C6B4F-5794-43E3-A909-F783D7E32C3C}" type="pres">
      <dgm:prSet presAssocID="{8C40316C-4E8C-4190-8996-4933294B7312}" presName="compNode" presStyleCnt="0"/>
      <dgm:spPr/>
    </dgm:pt>
    <dgm:pt modelId="{38976064-05AB-4E3A-9393-C03BFDB8134D}" type="pres">
      <dgm:prSet presAssocID="{8C40316C-4E8C-4190-8996-4933294B7312}" presName="bgRect" presStyleLbl="bgShp" presStyleIdx="2" presStyleCnt="6"/>
      <dgm:spPr/>
    </dgm:pt>
    <dgm:pt modelId="{5CF02886-AC3C-4A5F-AEE5-9A2FBC09D465}" type="pres">
      <dgm:prSet presAssocID="{8C40316C-4E8C-4190-8996-4933294B7312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w"/>
        </a:ext>
      </dgm:extLst>
    </dgm:pt>
    <dgm:pt modelId="{1F633321-EF65-4C5C-9822-EA35D83F804A}" type="pres">
      <dgm:prSet presAssocID="{8C40316C-4E8C-4190-8996-4933294B7312}" presName="spaceRect" presStyleCnt="0"/>
      <dgm:spPr/>
    </dgm:pt>
    <dgm:pt modelId="{223924C2-F594-4EB1-BFD9-008BF0122D86}" type="pres">
      <dgm:prSet presAssocID="{8C40316C-4E8C-4190-8996-4933294B7312}" presName="parTx" presStyleLbl="revTx" presStyleIdx="2" presStyleCnt="6">
        <dgm:presLayoutVars>
          <dgm:chMax val="0"/>
          <dgm:chPref val="0"/>
        </dgm:presLayoutVars>
      </dgm:prSet>
      <dgm:spPr/>
    </dgm:pt>
    <dgm:pt modelId="{57ADE47A-7BFD-4C2C-8EDB-508CB6E8304A}" type="pres">
      <dgm:prSet presAssocID="{CA3DBB73-480A-4E7B-88A4-9E10E759DC00}" presName="sibTrans" presStyleCnt="0"/>
      <dgm:spPr/>
    </dgm:pt>
    <dgm:pt modelId="{108DE438-C4C7-4299-82FB-3F17863C0858}" type="pres">
      <dgm:prSet presAssocID="{6771373C-2140-4D09-8068-07D8D5708AC5}" presName="compNode" presStyleCnt="0"/>
      <dgm:spPr/>
    </dgm:pt>
    <dgm:pt modelId="{7A531AA8-CA28-4CCF-866C-3F5B9997B527}" type="pres">
      <dgm:prSet presAssocID="{6771373C-2140-4D09-8068-07D8D5708AC5}" presName="bgRect" presStyleLbl="bgShp" presStyleIdx="3" presStyleCnt="6"/>
      <dgm:spPr/>
    </dgm:pt>
    <dgm:pt modelId="{8B659158-ED25-4DF4-82C8-542968930E4D}" type="pres">
      <dgm:prSet presAssocID="{6771373C-2140-4D09-8068-07D8D5708AC5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 Notes"/>
        </a:ext>
      </dgm:extLst>
    </dgm:pt>
    <dgm:pt modelId="{B3902568-C458-4534-AE98-7798035F57C8}" type="pres">
      <dgm:prSet presAssocID="{6771373C-2140-4D09-8068-07D8D5708AC5}" presName="spaceRect" presStyleCnt="0"/>
      <dgm:spPr/>
    </dgm:pt>
    <dgm:pt modelId="{CDF4A666-4096-42DE-A7E9-152AE7FF7BE2}" type="pres">
      <dgm:prSet presAssocID="{6771373C-2140-4D09-8068-07D8D5708AC5}" presName="parTx" presStyleLbl="revTx" presStyleIdx="3" presStyleCnt="6">
        <dgm:presLayoutVars>
          <dgm:chMax val="0"/>
          <dgm:chPref val="0"/>
        </dgm:presLayoutVars>
      </dgm:prSet>
      <dgm:spPr/>
    </dgm:pt>
    <dgm:pt modelId="{AB89DE48-FAE6-4A80-8F20-8F762F383C25}" type="pres">
      <dgm:prSet presAssocID="{93E45231-9E96-48AF-B0E4-4A9E70A2F47F}" presName="sibTrans" presStyleCnt="0"/>
      <dgm:spPr/>
    </dgm:pt>
    <dgm:pt modelId="{5D9AC592-E279-4157-A056-65583FBBE8BD}" type="pres">
      <dgm:prSet presAssocID="{4D9505AB-0690-44B9-8C1B-15634D2ECCA0}" presName="compNode" presStyleCnt="0"/>
      <dgm:spPr/>
    </dgm:pt>
    <dgm:pt modelId="{DBDED2AE-D3F1-48F5-A87A-ADDE4E003BAD}" type="pres">
      <dgm:prSet presAssocID="{4D9505AB-0690-44B9-8C1B-15634D2ECCA0}" presName="bgRect" presStyleLbl="bgShp" presStyleIdx="4" presStyleCnt="6"/>
      <dgm:spPr/>
    </dgm:pt>
    <dgm:pt modelId="{193B2908-FDEC-4D29-AC8F-6D7E5FB35390}" type="pres">
      <dgm:prSet presAssocID="{4D9505AB-0690-44B9-8C1B-15634D2ECCA0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lette"/>
        </a:ext>
      </dgm:extLst>
    </dgm:pt>
    <dgm:pt modelId="{E68A4024-72B5-4D30-86EF-5E54BA82BF7B}" type="pres">
      <dgm:prSet presAssocID="{4D9505AB-0690-44B9-8C1B-15634D2ECCA0}" presName="spaceRect" presStyleCnt="0"/>
      <dgm:spPr/>
    </dgm:pt>
    <dgm:pt modelId="{4CD847B3-037E-45E1-94E7-F4DB87093E0B}" type="pres">
      <dgm:prSet presAssocID="{4D9505AB-0690-44B9-8C1B-15634D2ECCA0}" presName="parTx" presStyleLbl="revTx" presStyleIdx="4" presStyleCnt="6">
        <dgm:presLayoutVars>
          <dgm:chMax val="0"/>
          <dgm:chPref val="0"/>
        </dgm:presLayoutVars>
      </dgm:prSet>
      <dgm:spPr/>
    </dgm:pt>
    <dgm:pt modelId="{B3CC9EAB-7CDF-4409-A7ED-FE9D958106E3}" type="pres">
      <dgm:prSet presAssocID="{D771840B-923A-4AA8-9983-B154DDAB494B}" presName="sibTrans" presStyleCnt="0"/>
      <dgm:spPr/>
    </dgm:pt>
    <dgm:pt modelId="{D37D885D-4004-4691-B512-C9ED06AEBCA9}" type="pres">
      <dgm:prSet presAssocID="{1334B506-0068-48F1-BF62-A692189CDFF6}" presName="compNode" presStyleCnt="0"/>
      <dgm:spPr/>
    </dgm:pt>
    <dgm:pt modelId="{E7820CCA-DF08-4D8A-B3C3-63DAE3352172}" type="pres">
      <dgm:prSet presAssocID="{1334B506-0068-48F1-BF62-A692189CDFF6}" presName="bgRect" presStyleLbl="bgShp" presStyleIdx="5" presStyleCnt="6"/>
      <dgm:spPr/>
    </dgm:pt>
    <dgm:pt modelId="{B0EF61E1-7B90-47A2-8C18-2325AA0AF458}" type="pres">
      <dgm:prSet presAssocID="{1334B506-0068-48F1-BF62-A692189CDFF6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are"/>
        </a:ext>
      </dgm:extLst>
    </dgm:pt>
    <dgm:pt modelId="{4BDA767F-065A-4A14-95ED-CB5ADD371A7B}" type="pres">
      <dgm:prSet presAssocID="{1334B506-0068-48F1-BF62-A692189CDFF6}" presName="spaceRect" presStyleCnt="0"/>
      <dgm:spPr/>
    </dgm:pt>
    <dgm:pt modelId="{729E39A0-5071-44DB-A312-BC923DE7AB4E}" type="pres">
      <dgm:prSet presAssocID="{1334B506-0068-48F1-BF62-A692189CDFF6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88F97C0C-9300-4C44-8C45-D497C111E364}" type="presOf" srcId="{7F34F6A8-23D2-4C16-82F4-5F19D0BB1984}" destId="{A6D4AA50-E177-4622-95DE-8075830434F8}" srcOrd="0" destOrd="0" presId="urn:microsoft.com/office/officeart/2018/2/layout/IconVerticalSolidList"/>
    <dgm:cxn modelId="{FF978114-F5B6-404C-B7B4-9141C274CEE5}" srcId="{7F34F6A8-23D2-4C16-82F4-5F19D0BB1984}" destId="{9D5A0ED0-64C0-426B-9186-E9E9D55DD0D1}" srcOrd="0" destOrd="0" parTransId="{C7994B2F-99AE-4F6E-837F-478859E3C473}" sibTransId="{8BB79446-26E4-45F1-B7E0-1E2800E9B089}"/>
    <dgm:cxn modelId="{B312FF1F-B064-43EA-A1F6-42A137A6ED95}" type="presOf" srcId="{8C40316C-4E8C-4190-8996-4933294B7312}" destId="{223924C2-F594-4EB1-BFD9-008BF0122D86}" srcOrd="0" destOrd="0" presId="urn:microsoft.com/office/officeart/2018/2/layout/IconVerticalSolidList"/>
    <dgm:cxn modelId="{332B332A-0D5A-44B7-BC15-32871DDD55A6}" type="presOf" srcId="{1334B506-0068-48F1-BF62-A692189CDFF6}" destId="{729E39A0-5071-44DB-A312-BC923DE7AB4E}" srcOrd="0" destOrd="0" presId="urn:microsoft.com/office/officeart/2018/2/layout/IconVerticalSolidList"/>
    <dgm:cxn modelId="{CBC91C79-14F4-41BD-9096-E5FE7C422A75}" srcId="{7F34F6A8-23D2-4C16-82F4-5F19D0BB1984}" destId="{1334B506-0068-48F1-BF62-A692189CDFF6}" srcOrd="5" destOrd="0" parTransId="{55C0ADF6-5E8E-4A27-8FE6-55E68B7E0F3D}" sibTransId="{CC82B2C3-6969-4923-8782-1BB4BB178C99}"/>
    <dgm:cxn modelId="{B51F6E8F-36F4-4531-ADBA-E7291C0BF95F}" srcId="{7F34F6A8-23D2-4C16-82F4-5F19D0BB1984}" destId="{5BF9F233-86A2-4FB9-8B24-FA981E026B3C}" srcOrd="1" destOrd="0" parTransId="{BDC31AD1-A275-4D65-A70B-EFC14FA5CD75}" sibTransId="{CD1E88F8-3AEA-40E6-8171-C1B243434216}"/>
    <dgm:cxn modelId="{F79DBB9C-43E2-409B-B433-5D7925085468}" type="presOf" srcId="{4D9505AB-0690-44B9-8C1B-15634D2ECCA0}" destId="{4CD847B3-037E-45E1-94E7-F4DB87093E0B}" srcOrd="0" destOrd="0" presId="urn:microsoft.com/office/officeart/2018/2/layout/IconVerticalSolidList"/>
    <dgm:cxn modelId="{AF5C1FA2-34A4-469D-862C-A19190CD83D0}" type="presOf" srcId="{6771373C-2140-4D09-8068-07D8D5708AC5}" destId="{CDF4A666-4096-42DE-A7E9-152AE7FF7BE2}" srcOrd="0" destOrd="0" presId="urn:microsoft.com/office/officeart/2018/2/layout/IconVerticalSolidList"/>
    <dgm:cxn modelId="{DC445EBD-F3B5-48B1-81A4-024F05F4DA94}" srcId="{7F34F6A8-23D2-4C16-82F4-5F19D0BB1984}" destId="{6771373C-2140-4D09-8068-07D8D5708AC5}" srcOrd="3" destOrd="0" parTransId="{19E0E669-613B-4F7B-808D-B8451D328824}" sibTransId="{93E45231-9E96-48AF-B0E4-4A9E70A2F47F}"/>
    <dgm:cxn modelId="{359E90D3-0BDD-466A-9E3D-669B734E35C0}" srcId="{7F34F6A8-23D2-4C16-82F4-5F19D0BB1984}" destId="{8C40316C-4E8C-4190-8996-4933294B7312}" srcOrd="2" destOrd="0" parTransId="{590CE990-FD2D-4DE1-8059-62BE344F5655}" sibTransId="{CA3DBB73-480A-4E7B-88A4-9E10E759DC00}"/>
    <dgm:cxn modelId="{BA83AFE0-5FA9-4EEC-9640-417CE982B8A3}" type="presOf" srcId="{9D5A0ED0-64C0-426B-9186-E9E9D55DD0D1}" destId="{F1B13D87-FE6C-44BB-BFC5-73F3211953BC}" srcOrd="0" destOrd="0" presId="urn:microsoft.com/office/officeart/2018/2/layout/IconVerticalSolidList"/>
    <dgm:cxn modelId="{C53C6FE5-C4B1-44A9-8660-BC4203E18FC1}" type="presOf" srcId="{5BF9F233-86A2-4FB9-8B24-FA981E026B3C}" destId="{6AC588E5-439B-4F6F-9C71-8A26C56E5F59}" srcOrd="0" destOrd="0" presId="urn:microsoft.com/office/officeart/2018/2/layout/IconVerticalSolidList"/>
    <dgm:cxn modelId="{3D7A4EFC-73CD-43C2-8059-DEED2757F37E}" srcId="{7F34F6A8-23D2-4C16-82F4-5F19D0BB1984}" destId="{4D9505AB-0690-44B9-8C1B-15634D2ECCA0}" srcOrd="4" destOrd="0" parTransId="{8EDC99B5-3F92-4D1D-9D22-5AC196CBA94F}" sibTransId="{D771840B-923A-4AA8-9983-B154DDAB494B}"/>
    <dgm:cxn modelId="{4F51258B-0B7F-40B3-91A5-16FFF427B23F}" type="presParOf" srcId="{A6D4AA50-E177-4622-95DE-8075830434F8}" destId="{7B40736D-372E-49A5-962D-44FC52DF77AA}" srcOrd="0" destOrd="0" presId="urn:microsoft.com/office/officeart/2018/2/layout/IconVerticalSolidList"/>
    <dgm:cxn modelId="{6C3A8CA4-E98B-4F31-A65A-95A8DC34AF41}" type="presParOf" srcId="{7B40736D-372E-49A5-962D-44FC52DF77AA}" destId="{3BF761D8-BACD-4F48-8F07-6D1DC31506B5}" srcOrd="0" destOrd="0" presId="urn:microsoft.com/office/officeart/2018/2/layout/IconVerticalSolidList"/>
    <dgm:cxn modelId="{0D1BEA29-5766-4217-AE28-B6C950AA51FD}" type="presParOf" srcId="{7B40736D-372E-49A5-962D-44FC52DF77AA}" destId="{6EE0E3F9-3DEE-488F-BC1E-F4D764870433}" srcOrd="1" destOrd="0" presId="urn:microsoft.com/office/officeart/2018/2/layout/IconVerticalSolidList"/>
    <dgm:cxn modelId="{E089CA6A-370B-414D-B889-F9C9975C13D2}" type="presParOf" srcId="{7B40736D-372E-49A5-962D-44FC52DF77AA}" destId="{0EDA1E21-A26E-46A0-AB43-999579769370}" srcOrd="2" destOrd="0" presId="urn:microsoft.com/office/officeart/2018/2/layout/IconVerticalSolidList"/>
    <dgm:cxn modelId="{374AA7EC-6E5C-4569-9F85-3145FA5FBC1D}" type="presParOf" srcId="{7B40736D-372E-49A5-962D-44FC52DF77AA}" destId="{F1B13D87-FE6C-44BB-BFC5-73F3211953BC}" srcOrd="3" destOrd="0" presId="urn:microsoft.com/office/officeart/2018/2/layout/IconVerticalSolidList"/>
    <dgm:cxn modelId="{FAA66A25-AF18-4226-9E6D-329955C484D2}" type="presParOf" srcId="{A6D4AA50-E177-4622-95DE-8075830434F8}" destId="{516B3E7A-738D-44DB-A8E1-872DCCC49B40}" srcOrd="1" destOrd="0" presId="urn:microsoft.com/office/officeart/2018/2/layout/IconVerticalSolidList"/>
    <dgm:cxn modelId="{36305479-BE5E-48D8-B4D2-5A854DC115B1}" type="presParOf" srcId="{A6D4AA50-E177-4622-95DE-8075830434F8}" destId="{CBC056C1-27DC-40BD-8351-8475C52A1BC5}" srcOrd="2" destOrd="0" presId="urn:microsoft.com/office/officeart/2018/2/layout/IconVerticalSolidList"/>
    <dgm:cxn modelId="{797169EB-0297-4503-AE05-19376CE581F2}" type="presParOf" srcId="{CBC056C1-27DC-40BD-8351-8475C52A1BC5}" destId="{623BEDC4-47F3-4BE3-96F7-1E5F1C9043C4}" srcOrd="0" destOrd="0" presId="urn:microsoft.com/office/officeart/2018/2/layout/IconVerticalSolidList"/>
    <dgm:cxn modelId="{CD191784-ABA0-4C08-AFB3-D8E0C92FFC21}" type="presParOf" srcId="{CBC056C1-27DC-40BD-8351-8475C52A1BC5}" destId="{2694CF39-94C9-48C5-924A-3F9A1B912846}" srcOrd="1" destOrd="0" presId="urn:microsoft.com/office/officeart/2018/2/layout/IconVerticalSolidList"/>
    <dgm:cxn modelId="{B41C3993-EC03-4A08-9BBF-D72335F27BC6}" type="presParOf" srcId="{CBC056C1-27DC-40BD-8351-8475C52A1BC5}" destId="{3942549C-1447-4CBD-BF48-D9563FFCCA2B}" srcOrd="2" destOrd="0" presId="urn:microsoft.com/office/officeart/2018/2/layout/IconVerticalSolidList"/>
    <dgm:cxn modelId="{C452EEA4-DFD7-4C9A-A003-92D0091A4F99}" type="presParOf" srcId="{CBC056C1-27DC-40BD-8351-8475C52A1BC5}" destId="{6AC588E5-439B-4F6F-9C71-8A26C56E5F59}" srcOrd="3" destOrd="0" presId="urn:microsoft.com/office/officeart/2018/2/layout/IconVerticalSolidList"/>
    <dgm:cxn modelId="{4D9FE809-84EA-43B1-B493-798A5B99DB03}" type="presParOf" srcId="{A6D4AA50-E177-4622-95DE-8075830434F8}" destId="{A0686666-2B47-44E1-B57D-03ABF9ECC45F}" srcOrd="3" destOrd="0" presId="urn:microsoft.com/office/officeart/2018/2/layout/IconVerticalSolidList"/>
    <dgm:cxn modelId="{6361D2C1-F97B-49FF-A808-C1C0212E9201}" type="presParOf" srcId="{A6D4AA50-E177-4622-95DE-8075830434F8}" destId="{B75C6B4F-5794-43E3-A909-F783D7E32C3C}" srcOrd="4" destOrd="0" presId="urn:microsoft.com/office/officeart/2018/2/layout/IconVerticalSolidList"/>
    <dgm:cxn modelId="{FF9F7365-C27D-4215-9496-AFD036BDCD5B}" type="presParOf" srcId="{B75C6B4F-5794-43E3-A909-F783D7E32C3C}" destId="{38976064-05AB-4E3A-9393-C03BFDB8134D}" srcOrd="0" destOrd="0" presId="urn:microsoft.com/office/officeart/2018/2/layout/IconVerticalSolidList"/>
    <dgm:cxn modelId="{C47CBCAD-11DB-4A23-A7A6-1064A1B70706}" type="presParOf" srcId="{B75C6B4F-5794-43E3-A909-F783D7E32C3C}" destId="{5CF02886-AC3C-4A5F-AEE5-9A2FBC09D465}" srcOrd="1" destOrd="0" presId="urn:microsoft.com/office/officeart/2018/2/layout/IconVerticalSolidList"/>
    <dgm:cxn modelId="{4329DBA7-B5C2-4D51-BED0-95CFB2F65432}" type="presParOf" srcId="{B75C6B4F-5794-43E3-A909-F783D7E32C3C}" destId="{1F633321-EF65-4C5C-9822-EA35D83F804A}" srcOrd="2" destOrd="0" presId="urn:microsoft.com/office/officeart/2018/2/layout/IconVerticalSolidList"/>
    <dgm:cxn modelId="{33113C1C-49B4-4752-ACE2-397F1E91DA53}" type="presParOf" srcId="{B75C6B4F-5794-43E3-A909-F783D7E32C3C}" destId="{223924C2-F594-4EB1-BFD9-008BF0122D86}" srcOrd="3" destOrd="0" presId="urn:microsoft.com/office/officeart/2018/2/layout/IconVerticalSolidList"/>
    <dgm:cxn modelId="{8AFBC71D-1CD6-44B0-8770-803B871AD746}" type="presParOf" srcId="{A6D4AA50-E177-4622-95DE-8075830434F8}" destId="{57ADE47A-7BFD-4C2C-8EDB-508CB6E8304A}" srcOrd="5" destOrd="0" presId="urn:microsoft.com/office/officeart/2018/2/layout/IconVerticalSolidList"/>
    <dgm:cxn modelId="{9305D598-E427-4969-B9C8-31191EE05E5B}" type="presParOf" srcId="{A6D4AA50-E177-4622-95DE-8075830434F8}" destId="{108DE438-C4C7-4299-82FB-3F17863C0858}" srcOrd="6" destOrd="0" presId="urn:microsoft.com/office/officeart/2018/2/layout/IconVerticalSolidList"/>
    <dgm:cxn modelId="{DD95E0B4-1664-4F7C-913B-D9CCC2E8DC8C}" type="presParOf" srcId="{108DE438-C4C7-4299-82FB-3F17863C0858}" destId="{7A531AA8-CA28-4CCF-866C-3F5B9997B527}" srcOrd="0" destOrd="0" presId="urn:microsoft.com/office/officeart/2018/2/layout/IconVerticalSolidList"/>
    <dgm:cxn modelId="{D0CF702E-492B-4A5F-AFF9-DB51B4BE8445}" type="presParOf" srcId="{108DE438-C4C7-4299-82FB-3F17863C0858}" destId="{8B659158-ED25-4DF4-82C8-542968930E4D}" srcOrd="1" destOrd="0" presId="urn:microsoft.com/office/officeart/2018/2/layout/IconVerticalSolidList"/>
    <dgm:cxn modelId="{21664E63-C803-4DF3-A4B4-510F6A27F961}" type="presParOf" srcId="{108DE438-C4C7-4299-82FB-3F17863C0858}" destId="{B3902568-C458-4534-AE98-7798035F57C8}" srcOrd="2" destOrd="0" presId="urn:microsoft.com/office/officeart/2018/2/layout/IconVerticalSolidList"/>
    <dgm:cxn modelId="{F31E9CF8-BD99-4ED6-8320-756E4C397736}" type="presParOf" srcId="{108DE438-C4C7-4299-82FB-3F17863C0858}" destId="{CDF4A666-4096-42DE-A7E9-152AE7FF7BE2}" srcOrd="3" destOrd="0" presId="urn:microsoft.com/office/officeart/2018/2/layout/IconVerticalSolidList"/>
    <dgm:cxn modelId="{D9A6287C-CE75-4EBE-85DF-66CCC3B00E74}" type="presParOf" srcId="{A6D4AA50-E177-4622-95DE-8075830434F8}" destId="{AB89DE48-FAE6-4A80-8F20-8F762F383C25}" srcOrd="7" destOrd="0" presId="urn:microsoft.com/office/officeart/2018/2/layout/IconVerticalSolidList"/>
    <dgm:cxn modelId="{1E5AA1F1-0ED6-4DF2-888D-4829A871EE2E}" type="presParOf" srcId="{A6D4AA50-E177-4622-95DE-8075830434F8}" destId="{5D9AC592-E279-4157-A056-65583FBBE8BD}" srcOrd="8" destOrd="0" presId="urn:microsoft.com/office/officeart/2018/2/layout/IconVerticalSolidList"/>
    <dgm:cxn modelId="{2FDADE20-A4B2-4E9A-930A-4C63FF95A002}" type="presParOf" srcId="{5D9AC592-E279-4157-A056-65583FBBE8BD}" destId="{DBDED2AE-D3F1-48F5-A87A-ADDE4E003BAD}" srcOrd="0" destOrd="0" presId="urn:microsoft.com/office/officeart/2018/2/layout/IconVerticalSolidList"/>
    <dgm:cxn modelId="{8205FD8A-7ADC-4F94-AF48-157C51F52542}" type="presParOf" srcId="{5D9AC592-E279-4157-A056-65583FBBE8BD}" destId="{193B2908-FDEC-4D29-AC8F-6D7E5FB35390}" srcOrd="1" destOrd="0" presId="urn:microsoft.com/office/officeart/2018/2/layout/IconVerticalSolidList"/>
    <dgm:cxn modelId="{8E29DB05-21E8-40FE-9A8A-C6DFBE8006BB}" type="presParOf" srcId="{5D9AC592-E279-4157-A056-65583FBBE8BD}" destId="{E68A4024-72B5-4D30-86EF-5E54BA82BF7B}" srcOrd="2" destOrd="0" presId="urn:microsoft.com/office/officeart/2018/2/layout/IconVerticalSolidList"/>
    <dgm:cxn modelId="{367A4523-5578-466A-8031-A34CD87DA27D}" type="presParOf" srcId="{5D9AC592-E279-4157-A056-65583FBBE8BD}" destId="{4CD847B3-037E-45E1-94E7-F4DB87093E0B}" srcOrd="3" destOrd="0" presId="urn:microsoft.com/office/officeart/2018/2/layout/IconVerticalSolidList"/>
    <dgm:cxn modelId="{68A6EF24-192C-4F80-8DAD-A49C10B00364}" type="presParOf" srcId="{A6D4AA50-E177-4622-95DE-8075830434F8}" destId="{B3CC9EAB-7CDF-4409-A7ED-FE9D958106E3}" srcOrd="9" destOrd="0" presId="urn:microsoft.com/office/officeart/2018/2/layout/IconVerticalSolidList"/>
    <dgm:cxn modelId="{7BEF871B-3BF9-4021-9CBC-3A47B844D1A2}" type="presParOf" srcId="{A6D4AA50-E177-4622-95DE-8075830434F8}" destId="{D37D885D-4004-4691-B512-C9ED06AEBCA9}" srcOrd="10" destOrd="0" presId="urn:microsoft.com/office/officeart/2018/2/layout/IconVerticalSolidList"/>
    <dgm:cxn modelId="{E80E3D44-A81F-4F8A-BFE4-84903A3A68C2}" type="presParOf" srcId="{D37D885D-4004-4691-B512-C9ED06AEBCA9}" destId="{E7820CCA-DF08-4D8A-B3C3-63DAE3352172}" srcOrd="0" destOrd="0" presId="urn:microsoft.com/office/officeart/2018/2/layout/IconVerticalSolidList"/>
    <dgm:cxn modelId="{9EA959DC-B37D-4503-BD59-2AD3C4B6E723}" type="presParOf" srcId="{D37D885D-4004-4691-B512-C9ED06AEBCA9}" destId="{B0EF61E1-7B90-47A2-8C18-2325AA0AF458}" srcOrd="1" destOrd="0" presId="urn:microsoft.com/office/officeart/2018/2/layout/IconVerticalSolidList"/>
    <dgm:cxn modelId="{BB692079-643F-483F-AD64-D30F54C539E7}" type="presParOf" srcId="{D37D885D-4004-4691-B512-C9ED06AEBCA9}" destId="{4BDA767F-065A-4A14-95ED-CB5ADD371A7B}" srcOrd="2" destOrd="0" presId="urn:microsoft.com/office/officeart/2018/2/layout/IconVerticalSolidList"/>
    <dgm:cxn modelId="{9B963A3F-90DD-4C46-B599-8D68993E5520}" type="presParOf" srcId="{D37D885D-4004-4691-B512-C9ED06AEBCA9}" destId="{729E39A0-5071-44DB-A312-BC923DE7AB4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761D8-BACD-4F48-8F07-6D1DC31506B5}">
      <dsp:nvSpPr>
        <dsp:cNvPr id="0" name=""/>
        <dsp:cNvSpPr/>
      </dsp:nvSpPr>
      <dsp:spPr>
        <a:xfrm>
          <a:off x="0" y="1783"/>
          <a:ext cx="6364224" cy="7600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0E3F9-3DEE-488F-BC1E-F4D764870433}">
      <dsp:nvSpPr>
        <dsp:cNvPr id="0" name=""/>
        <dsp:cNvSpPr/>
      </dsp:nvSpPr>
      <dsp:spPr>
        <a:xfrm>
          <a:off x="229911" y="172791"/>
          <a:ext cx="418020" cy="4180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B13D87-FE6C-44BB-BFC5-73F3211953BC}">
      <dsp:nvSpPr>
        <dsp:cNvPr id="0" name=""/>
        <dsp:cNvSpPr/>
      </dsp:nvSpPr>
      <dsp:spPr>
        <a:xfrm>
          <a:off x="877842" y="1783"/>
          <a:ext cx="5486381" cy="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437" tIns="80437" rIns="80437" bIns="804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Introduction to video editing software</a:t>
          </a:r>
        </a:p>
      </dsp:txBody>
      <dsp:txXfrm>
        <a:off x="877842" y="1783"/>
        <a:ext cx="5486381" cy="760036"/>
      </dsp:txXfrm>
    </dsp:sp>
    <dsp:sp modelId="{623BEDC4-47F3-4BE3-96F7-1E5F1C9043C4}">
      <dsp:nvSpPr>
        <dsp:cNvPr id="0" name=""/>
        <dsp:cNvSpPr/>
      </dsp:nvSpPr>
      <dsp:spPr>
        <a:xfrm>
          <a:off x="0" y="951829"/>
          <a:ext cx="6364224" cy="7600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94CF39-94C9-48C5-924A-3F9A1B912846}">
      <dsp:nvSpPr>
        <dsp:cNvPr id="0" name=""/>
        <dsp:cNvSpPr/>
      </dsp:nvSpPr>
      <dsp:spPr>
        <a:xfrm>
          <a:off x="229911" y="1122837"/>
          <a:ext cx="418020" cy="4180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C588E5-439B-4F6F-9C71-8A26C56E5F59}">
      <dsp:nvSpPr>
        <dsp:cNvPr id="0" name=""/>
        <dsp:cNvSpPr/>
      </dsp:nvSpPr>
      <dsp:spPr>
        <a:xfrm>
          <a:off x="877842" y="951829"/>
          <a:ext cx="5486381" cy="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437" tIns="80437" rIns="80437" bIns="804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Importing and organizing footage</a:t>
          </a:r>
        </a:p>
      </dsp:txBody>
      <dsp:txXfrm>
        <a:off x="877842" y="951829"/>
        <a:ext cx="5486381" cy="760036"/>
      </dsp:txXfrm>
    </dsp:sp>
    <dsp:sp modelId="{38976064-05AB-4E3A-9393-C03BFDB8134D}">
      <dsp:nvSpPr>
        <dsp:cNvPr id="0" name=""/>
        <dsp:cNvSpPr/>
      </dsp:nvSpPr>
      <dsp:spPr>
        <a:xfrm>
          <a:off x="0" y="1901874"/>
          <a:ext cx="6364224" cy="7600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F02886-AC3C-4A5F-AEE5-9A2FBC09D465}">
      <dsp:nvSpPr>
        <dsp:cNvPr id="0" name=""/>
        <dsp:cNvSpPr/>
      </dsp:nvSpPr>
      <dsp:spPr>
        <a:xfrm>
          <a:off x="229911" y="2072883"/>
          <a:ext cx="418020" cy="4180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3924C2-F594-4EB1-BFD9-008BF0122D86}">
      <dsp:nvSpPr>
        <dsp:cNvPr id="0" name=""/>
        <dsp:cNvSpPr/>
      </dsp:nvSpPr>
      <dsp:spPr>
        <a:xfrm>
          <a:off x="877842" y="1901874"/>
          <a:ext cx="5486381" cy="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437" tIns="80437" rIns="80437" bIns="804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Basic editing techniques: cutting, trimming, transitions, etc.</a:t>
          </a:r>
        </a:p>
      </dsp:txBody>
      <dsp:txXfrm>
        <a:off x="877842" y="1901874"/>
        <a:ext cx="5486381" cy="760036"/>
      </dsp:txXfrm>
    </dsp:sp>
    <dsp:sp modelId="{7A531AA8-CA28-4CCF-866C-3F5B9997B527}">
      <dsp:nvSpPr>
        <dsp:cNvPr id="0" name=""/>
        <dsp:cNvSpPr/>
      </dsp:nvSpPr>
      <dsp:spPr>
        <a:xfrm>
          <a:off x="0" y="2851920"/>
          <a:ext cx="6364224" cy="7600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59158-ED25-4DF4-82C8-542968930E4D}">
      <dsp:nvSpPr>
        <dsp:cNvPr id="0" name=""/>
        <dsp:cNvSpPr/>
      </dsp:nvSpPr>
      <dsp:spPr>
        <a:xfrm>
          <a:off x="229911" y="3022928"/>
          <a:ext cx="418020" cy="4180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F4A666-4096-42DE-A7E9-152AE7FF7BE2}">
      <dsp:nvSpPr>
        <dsp:cNvPr id="0" name=""/>
        <dsp:cNvSpPr/>
      </dsp:nvSpPr>
      <dsp:spPr>
        <a:xfrm>
          <a:off x="877842" y="2851920"/>
          <a:ext cx="5486381" cy="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437" tIns="80437" rIns="80437" bIns="804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Adding music, sound effects, and voiceovers</a:t>
          </a:r>
        </a:p>
      </dsp:txBody>
      <dsp:txXfrm>
        <a:off x="877842" y="2851920"/>
        <a:ext cx="5486381" cy="760036"/>
      </dsp:txXfrm>
    </dsp:sp>
    <dsp:sp modelId="{DBDED2AE-D3F1-48F5-A87A-ADDE4E003BAD}">
      <dsp:nvSpPr>
        <dsp:cNvPr id="0" name=""/>
        <dsp:cNvSpPr/>
      </dsp:nvSpPr>
      <dsp:spPr>
        <a:xfrm>
          <a:off x="0" y="3801966"/>
          <a:ext cx="6364224" cy="7600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3B2908-FDEC-4D29-AC8F-6D7E5FB35390}">
      <dsp:nvSpPr>
        <dsp:cNvPr id="0" name=""/>
        <dsp:cNvSpPr/>
      </dsp:nvSpPr>
      <dsp:spPr>
        <a:xfrm>
          <a:off x="229911" y="3972974"/>
          <a:ext cx="418020" cy="41802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D847B3-037E-45E1-94E7-F4DB87093E0B}">
      <dsp:nvSpPr>
        <dsp:cNvPr id="0" name=""/>
        <dsp:cNvSpPr/>
      </dsp:nvSpPr>
      <dsp:spPr>
        <a:xfrm>
          <a:off x="877842" y="3801966"/>
          <a:ext cx="5486381" cy="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437" tIns="80437" rIns="80437" bIns="804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Color correction and grading for visual consistency</a:t>
          </a:r>
        </a:p>
      </dsp:txBody>
      <dsp:txXfrm>
        <a:off x="877842" y="3801966"/>
        <a:ext cx="5486381" cy="760036"/>
      </dsp:txXfrm>
    </dsp:sp>
    <dsp:sp modelId="{E7820CCA-DF08-4D8A-B3C3-63DAE3352172}">
      <dsp:nvSpPr>
        <dsp:cNvPr id="0" name=""/>
        <dsp:cNvSpPr/>
      </dsp:nvSpPr>
      <dsp:spPr>
        <a:xfrm>
          <a:off x="0" y="4752011"/>
          <a:ext cx="6364224" cy="7600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EF61E1-7B90-47A2-8C18-2325AA0AF458}">
      <dsp:nvSpPr>
        <dsp:cNvPr id="0" name=""/>
        <dsp:cNvSpPr/>
      </dsp:nvSpPr>
      <dsp:spPr>
        <a:xfrm>
          <a:off x="229911" y="4923020"/>
          <a:ext cx="418020" cy="41802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E39A0-5071-44DB-A312-BC923DE7AB4E}">
      <dsp:nvSpPr>
        <dsp:cNvPr id="0" name=""/>
        <dsp:cNvSpPr/>
      </dsp:nvSpPr>
      <dsp:spPr>
        <a:xfrm>
          <a:off x="877842" y="4752011"/>
          <a:ext cx="5486381" cy="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437" tIns="80437" rIns="80437" bIns="804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Exporting and sharing your final video</a:t>
          </a:r>
        </a:p>
      </dsp:txBody>
      <dsp:txXfrm>
        <a:off x="877842" y="4752011"/>
        <a:ext cx="5486381" cy="760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54E931-FCF8-4633-925B-8AF459F830E6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D8A88-B3EA-42B6-8D9B-FBE8F02A7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115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111111"/>
                </a:solidFill>
                <a:effectLst/>
                <a:highlight>
                  <a:srgbClr val="FFFFFF"/>
                </a:highlight>
                <a:latin typeface="Roboto" panose="020F0502020204030204" pitchFamily="2" charset="0"/>
              </a:rPr>
              <a:t>"By the end of this video, I will reveal the one food item that accelerated my weight loss journey."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2D8A88-B3EA-42B6-8D9B-FBE8F02A7E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19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CA65F-56CB-48A0-224B-8AC1D8896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648547-2885-7C96-A67F-84846795DA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C3719-BFBA-5529-2EB7-CB2FB5D74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0E61-AC31-4E73-ABA3-C66627D49B6E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66EFA-694A-8E9F-7703-836067913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63825-3B6A-BB96-732A-4BAF2262B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A7977-B111-48EF-8662-1BEA5D8E6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4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D8532-8E1E-E06E-349F-C86ED9B6C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D487CD-F6E4-786E-8B62-50AB823E26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C610C-A535-46A0-C282-DBBC172B0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0E61-AC31-4E73-ABA3-C66627D49B6E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9F492-B6D7-65B8-E858-F21D22F5E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F2646-9D96-33EB-D578-52F9E99FE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A7977-B111-48EF-8662-1BEA5D8E6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248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D087C1-A1CA-7605-5E6D-F077F1CC99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CCBE1D-BE84-0ACA-6423-DC83200C45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D0C9F-8F86-2855-20F0-C10E27A30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0E61-AC31-4E73-ABA3-C66627D49B6E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A7A2B-DF35-18DE-9546-7D7C2FB67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16015-4B7A-CFC7-DEB0-91802FFBF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A7977-B111-48EF-8662-1BEA5D8E6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315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E2C5F-BCA0-2925-59D2-30CB42DEC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91A44-D793-5F03-DC75-3465BDC5D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14ACA-DBCA-7D8F-A607-143C6581C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0E61-AC31-4E73-ABA3-C66627D49B6E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42F0B-3E2A-3577-5129-3895FA556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DD8AA-B1FC-D079-B01B-05AA34EA3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A7977-B111-48EF-8662-1BEA5D8E6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2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EE7BB-9991-ECC3-CC04-C059D698F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063A5-319E-7C1E-3280-308147F0E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AA024-0642-4FA3-563E-C818480A3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0E61-AC31-4E73-ABA3-C66627D49B6E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F9732-CEAE-556E-A762-3DF47F98C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2386A-DE25-186D-350F-41B8869C1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A7977-B111-48EF-8662-1BEA5D8E6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338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81C76-8AF3-22E1-E7D1-C54FA41A7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2CC3E-FB9F-0697-19C4-CA0CD875C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55DAC7-BBC8-53AB-5017-8C8ED4A53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0E61-AC31-4E73-ABA3-C66627D49B6E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4AB54-2F99-4595-D433-4E4963CA0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23BB2-36D1-1987-B552-4FA244180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A7977-B111-48EF-8662-1BEA5D8E6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726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67A4E-E255-E090-628D-760064CC0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4D1A8-2510-054C-C220-0E61B1A4A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0B7E39-3E59-A05D-D77E-41818A3A6D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8311DA-D88A-977E-C2C9-BCD19EF49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0E61-AC31-4E73-ABA3-C66627D49B6E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F5609A-570A-B862-A1B7-A29FC1616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59CCA5-842C-5F9F-B990-DC0C757E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A7977-B111-48EF-8662-1BEA5D8E6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648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8F7B5-E665-9EB0-11C0-432495350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E3E558-52CF-A062-222B-DD80D38A7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18276-4B90-ADFC-72B8-91756F057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DE480D-66C4-03CF-F1E1-28F5C7A7B5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14880E-17F8-E609-ED78-26FC95D0D1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2A1214-37F6-8F12-AA10-26EBF1A40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0E61-AC31-4E73-ABA3-C66627D49B6E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9C7238-A0B3-80C4-FCA3-5AF5559EB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33B762-6866-F4B1-4500-DE7D05C45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A7977-B111-48EF-8662-1BEA5D8E6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2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D86DA-5BBD-FC33-784A-2F32D6CE7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3ED269-9B67-1C72-E937-FCDBA8CF1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0E61-AC31-4E73-ABA3-C66627D49B6E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2B2604-4FFD-1256-6B99-6EFF99596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2BA251-8E2C-02B2-A750-4384529FF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A7977-B111-48EF-8662-1BEA5D8E6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07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C2197B-77D7-7F8F-64DB-8CD8F6761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0E61-AC31-4E73-ABA3-C66627D49B6E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9EBAF7-1BFF-1F2C-9B24-9267D56F2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297AD2-BA32-6496-714D-899CF8BE6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A7977-B111-48EF-8662-1BEA5D8E6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61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9EC6B-05A8-9E38-0A9F-DFD89280A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29B99-F384-AFCB-867A-D1F822E1C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231345-BFB8-D47F-BD00-1C83F3E9D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605586-9D1E-E277-E963-25242BB56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0E61-AC31-4E73-ABA3-C66627D49B6E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6C82F0-24C3-EC26-60BE-2572C7C1F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3748E-78EA-1EB8-02C8-01D6AD63B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A7977-B111-48EF-8662-1BEA5D8E6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995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77205-95E1-2BE3-F225-A7E58F07F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C233BA-F8A6-45FA-42CC-890FF362EE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2EA971-E102-5B3E-CCCC-A1B9CA890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86836-4C2B-DF14-A29F-0EBB93F08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60E61-AC31-4E73-ABA3-C66627D49B6E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6E1CE-E44B-08F3-1F6D-E2B94EA91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B1CBF-7175-B6AF-7CB2-F3B2F3EC3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A7977-B111-48EF-8662-1BEA5D8E6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27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F3FE57-A70B-F038-9D06-E462235E9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DDF3C-ACEF-8DE9-E7CA-E04F7BA053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25AB9B-D3D3-2B20-B927-C6A2409E4C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E60E61-AC31-4E73-ABA3-C66627D49B6E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C97BC-5B40-4022-347E-83C470873B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237E5-DAE3-D8C9-11DC-CBA617A1E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FA7977-B111-48EF-8662-1BEA5D8E6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604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7SZRwFY1JCY?start=14&amp;feature=oembe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vgR9Kj5Vhlo?feature=oembed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.co/d/bFgrxgJ" TargetMode="External"/><Relationship Id="rId2" Type="http://schemas.openxmlformats.org/officeDocument/2006/relationships/hyperlink" Target="https://www.capcut.com/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a.co/d/6kuL0jI" TargetMode="External"/><Relationship Id="rId4" Type="http://schemas.openxmlformats.org/officeDocument/2006/relationships/hyperlink" Target="https://a.co/d/5hkPVmA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k2photomarketing@gmail.com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hyperlink" Target="http://www.k2photomarketing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Rer9W58-qQQ?feature=oembed" TargetMode="Externa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ZlTQtrwYHmc?feature=oembed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DA60C47-9F76-46D7-9D57-E0C7BA42B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51A3A6-EA62-F908-DE47-75D7BA947C38}"/>
              </a:ext>
            </a:extLst>
          </p:cNvPr>
          <p:cNvSpPr txBox="1"/>
          <p:nvPr/>
        </p:nvSpPr>
        <p:spPr>
          <a:xfrm>
            <a:off x="7315756" y="1461772"/>
            <a:ext cx="4475848" cy="37870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i="0" u="none" strike="noStrike" baseline="0" dirty="0">
                <a:latin typeface="+mj-lt"/>
                <a:ea typeface="+mj-ea"/>
                <a:cs typeface="+mj-cs"/>
              </a:rPr>
              <a:t>Video Content Creation Workshop </a:t>
            </a:r>
            <a:endParaRPr lang="en-US" sz="8000" b="1" dirty="0">
              <a:latin typeface="+mj-lt"/>
              <a:ea typeface="+mj-ea"/>
              <a:cs typeface="+mj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365538" y="385757"/>
            <a:ext cx="1715478" cy="64465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413" y="269325"/>
            <a:ext cx="5591744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Video 10" title="Person Jogging Uphill">
            <a:hlinkClick r:id="" action="ppaction://media"/>
            <a:extLst>
              <a:ext uri="{FF2B5EF4-FFF2-40B4-BE49-F238E27FC236}">
                <a16:creationId xmlns:a16="http://schemas.microsoft.com/office/drawing/2014/main" id="{39189F96-6F08-47D8-C68E-9B4CDF0B5D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7732" y="425052"/>
            <a:ext cx="5023104" cy="2825496"/>
          </a:xfrm>
          <a:prstGeom prst="rect">
            <a:avLst/>
          </a:prstGeom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4" name="Picture 3" descr="A black text with black letters&#10;&#10;Description automatically generated">
            <a:extLst>
              <a:ext uri="{FF2B5EF4-FFF2-40B4-BE49-F238E27FC236}">
                <a16:creationId xmlns:a16="http://schemas.microsoft.com/office/drawing/2014/main" id="{3B2B2E02-BA60-D683-300C-CD426FE3CF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05" y="3529757"/>
            <a:ext cx="5127395" cy="264060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6CF143E5-57C3-46A3-91A2-EDAA7A8E6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0543" y="2754068"/>
            <a:ext cx="149016" cy="17099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52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60356-4B2C-76C9-BE1B-6E8C5E9F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Chapter 3: Recording Your Video</a:t>
            </a:r>
          </a:p>
        </p:txBody>
      </p:sp>
      <p:pic>
        <p:nvPicPr>
          <p:cNvPr id="5" name="Picture 4" descr="Camera lens">
            <a:extLst>
              <a:ext uri="{FF2B5EF4-FFF2-40B4-BE49-F238E27FC236}">
                <a16:creationId xmlns:a16="http://schemas.microsoft.com/office/drawing/2014/main" id="{2D3A1D9C-5FB9-F031-3D5B-3E7064B302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79" r="39890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E617AB-E10A-5430-1080-6ABAAD2488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3277" y="2706624"/>
            <a:ext cx="6892413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Overview of equipment needed for video recording</a:t>
            </a:r>
          </a:p>
          <a:p>
            <a:r>
              <a:rPr lang="en-US" sz="2200" dirty="0"/>
              <a:t>Understanding camera settings: resolution, frame rate, etc.</a:t>
            </a:r>
          </a:p>
          <a:p>
            <a:r>
              <a:rPr lang="en-US" sz="2200" dirty="0"/>
              <a:t>Framing and composition techniques for effective storytelling</a:t>
            </a:r>
          </a:p>
          <a:p>
            <a:r>
              <a:rPr lang="en-US" sz="2200" dirty="0"/>
              <a:t>Lighting techniques for different moods and settings</a:t>
            </a:r>
          </a:p>
          <a:p>
            <a:r>
              <a:rPr lang="en-US" sz="2200" dirty="0"/>
              <a:t>Audio recording tips and best practices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59839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amera lens">
            <a:extLst>
              <a:ext uri="{FF2B5EF4-FFF2-40B4-BE49-F238E27FC236}">
                <a16:creationId xmlns:a16="http://schemas.microsoft.com/office/drawing/2014/main" id="{2D3A1D9C-5FB9-F031-3D5B-3E7064B302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79" r="39890" b="-1"/>
          <a:stretch/>
        </p:blipFill>
        <p:spPr>
          <a:xfrm>
            <a:off x="-435962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pple 发布 iOS 13 预览版 - Apple (中国大陆)">
            <a:extLst>
              <a:ext uri="{FF2B5EF4-FFF2-40B4-BE49-F238E27FC236}">
                <a16:creationId xmlns:a16="http://schemas.microsoft.com/office/drawing/2014/main" id="{973B6324-EFD1-51DC-DC68-841289D66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5" t="5246" r="13106" b="4589"/>
          <a:stretch/>
        </p:blipFill>
        <p:spPr bwMode="auto">
          <a:xfrm>
            <a:off x="6532134" y="2631542"/>
            <a:ext cx="1943452" cy="379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JI Osmo Mobile 6 Smartphone Gimbal Stabilizer Extension Android &amp; IOS for  Vlog">
            <a:extLst>
              <a:ext uri="{FF2B5EF4-FFF2-40B4-BE49-F238E27FC236}">
                <a16:creationId xmlns:a16="http://schemas.microsoft.com/office/drawing/2014/main" id="{D9534B6E-9139-77C0-D1B1-BAEC768D7A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09" t="9042" r="30034" b="10621"/>
          <a:stretch/>
        </p:blipFill>
        <p:spPr bwMode="auto">
          <a:xfrm>
            <a:off x="9194242" y="557910"/>
            <a:ext cx="2860181" cy="586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660356-4B2C-76C9-BE1B-6E8C5E9F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0743" y="329184"/>
            <a:ext cx="7881257" cy="157357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/>
              <a:t>Chapter 3: </a:t>
            </a:r>
            <a:br>
              <a:rPr lang="en-US" sz="5400" dirty="0"/>
            </a:br>
            <a:r>
              <a:rPr lang="en-US" sz="5400" dirty="0"/>
              <a:t>Recording Your Video</a:t>
            </a:r>
          </a:p>
        </p:txBody>
      </p:sp>
      <p:pic>
        <p:nvPicPr>
          <p:cNvPr id="8" name="Picture 7" descr="A close-up of a microphone&#10;&#10;Description automatically generated">
            <a:extLst>
              <a:ext uri="{FF2B5EF4-FFF2-40B4-BE49-F238E27FC236}">
                <a16:creationId xmlns:a16="http://schemas.microsoft.com/office/drawing/2014/main" id="{B8A77078-5BA9-140C-85BA-6059CBC701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272" y="4815085"/>
            <a:ext cx="2061596" cy="1821734"/>
          </a:xfrm>
          <a:prstGeom prst="rect">
            <a:avLst/>
          </a:prstGeom>
        </p:spPr>
      </p:pic>
      <p:pic>
        <p:nvPicPr>
          <p:cNvPr id="1036" name="Picture 12" descr="Onn. Adjustable Mini Tripod Stand for Cameras/GoPros/Smartphone Devices">
            <a:extLst>
              <a:ext uri="{FF2B5EF4-FFF2-40B4-BE49-F238E27FC236}">
                <a16:creationId xmlns:a16="http://schemas.microsoft.com/office/drawing/2014/main" id="{CE418C0D-D1E9-1EBA-590A-80FB8CF47B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1" t="4800" r="22999" b="7546"/>
          <a:stretch/>
        </p:blipFill>
        <p:spPr bwMode="auto">
          <a:xfrm>
            <a:off x="8670568" y="2671942"/>
            <a:ext cx="1328683" cy="308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993665C8-5D48-72F3-A9C5-74E1EF93E1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54" r="22629" b="46467"/>
          <a:stretch/>
        </p:blipFill>
        <p:spPr bwMode="auto">
          <a:xfrm>
            <a:off x="4450588" y="2096240"/>
            <a:ext cx="1510781" cy="249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997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60356-4B2C-76C9-BE1B-6E8C5E9F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935" y="329184"/>
            <a:ext cx="10958937" cy="7846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dirty="0"/>
              <a:t>Chapter 3: Recording Your Video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nline Media 6" title="Lesly Connell, RN testimonial Part 2">
            <a:hlinkClick r:id="" action="ppaction://media"/>
            <a:extLst>
              <a:ext uri="{FF2B5EF4-FFF2-40B4-BE49-F238E27FC236}">
                <a16:creationId xmlns:a16="http://schemas.microsoft.com/office/drawing/2014/main" id="{69188BEA-5EEE-4086-096E-0D2053B6B6B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65006" y="1113798"/>
            <a:ext cx="9591601" cy="541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5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60356-4B2C-76C9-BE1B-6E8C5E9F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935" y="329184"/>
            <a:ext cx="10958937" cy="7846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dirty="0"/>
              <a:t>Chapter 3: Recording Your Video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nline Media 2" title="UAP Video">
            <a:hlinkClick r:id="" action="ppaction://media"/>
            <a:extLst>
              <a:ext uri="{FF2B5EF4-FFF2-40B4-BE49-F238E27FC236}">
                <a16:creationId xmlns:a16="http://schemas.microsoft.com/office/drawing/2014/main" id="{4FBB190A-B212-CF52-04C6-B2C2A7B8068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65006" y="1113798"/>
            <a:ext cx="9687745" cy="546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4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60356-4B2C-76C9-BE1B-6E8C5E9F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007" y="279137"/>
            <a:ext cx="10958937" cy="7846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dirty="0"/>
              <a:t>Chapter 3: Recording Your Video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F6D991-B8C0-D726-C7E8-A760596E2F74}"/>
              </a:ext>
            </a:extLst>
          </p:cNvPr>
          <p:cNvSpPr txBox="1"/>
          <p:nvPr/>
        </p:nvSpPr>
        <p:spPr>
          <a:xfrm>
            <a:off x="2174625" y="1165351"/>
            <a:ext cx="78397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Reels vs Stories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798D29-E25E-4458-DE18-529804880515}"/>
              </a:ext>
            </a:extLst>
          </p:cNvPr>
          <p:cNvSpPr txBox="1"/>
          <p:nvPr/>
        </p:nvSpPr>
        <p:spPr>
          <a:xfrm>
            <a:off x="1150374" y="2900516"/>
            <a:ext cx="98912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Reels reach a wider audience which is what we want. Stories are more for your personal stuff meant for family/friends as they only go to your existing followers. You can also share a Reel to your Story.</a:t>
            </a:r>
          </a:p>
          <a:p>
            <a:pPr algn="ct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01548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787A37-543F-BB13-D84C-9D84FE6DF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Chapter 4: Editing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E0F308AE-6F3F-321C-0653-CC331823DF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2893805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1278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60356-4B2C-76C9-BE1B-6E8C5E9F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007" y="279137"/>
            <a:ext cx="10958937" cy="7846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dirty="0"/>
              <a:t>Chapter 3: Recording Your Video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798D29-E25E-4458-DE18-529804880515}"/>
              </a:ext>
            </a:extLst>
          </p:cNvPr>
          <p:cNvSpPr txBox="1"/>
          <p:nvPr/>
        </p:nvSpPr>
        <p:spPr>
          <a:xfrm>
            <a:off x="1150374" y="2900516"/>
            <a:ext cx="98912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K2 Photography &amp; Marketing Video Workshop links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CapCut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Video Editor: </a:t>
            </a:r>
            <a:r>
              <a:rPr lang="en-US" sz="1800" u="sng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https://www.capcut.com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Wireless Microphone: </a:t>
            </a:r>
            <a:r>
              <a:rPr lang="en-US" sz="1800" u="sng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https://a.co/d/bFgrxgJ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DJI Gimbal: </a:t>
            </a:r>
            <a:r>
              <a:rPr lang="en-US" sz="1800" u="sng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https://a.co/d/5hkPVmA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LED Video Light Kit: </a:t>
            </a:r>
            <a:r>
              <a:rPr lang="en-US" sz="1800" u="sng" kern="100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https://a.co/d/6kuL0jI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486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787A37-543F-BB13-D84C-9D84FE6DF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087" y="1380557"/>
            <a:ext cx="3602736" cy="204844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Contact Us 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</a:t>
            </a:r>
            <a:endParaRPr lang="en-US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 descr="A black text with black letters&#10;&#10;Description automatically generated">
            <a:extLst>
              <a:ext uri="{FF2B5EF4-FFF2-40B4-BE49-F238E27FC236}">
                <a16:creationId xmlns:a16="http://schemas.microsoft.com/office/drawing/2014/main" id="{3B2B2E02-BA60-D683-300C-CD426FE3C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7" y="135566"/>
            <a:ext cx="2140111" cy="11046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51A3A6-EA62-F908-DE47-75D7BA947C38}"/>
              </a:ext>
            </a:extLst>
          </p:cNvPr>
          <p:cNvSpPr txBox="1"/>
          <p:nvPr/>
        </p:nvSpPr>
        <p:spPr>
          <a:xfrm>
            <a:off x="2605320" y="1428932"/>
            <a:ext cx="6680345" cy="2246769"/>
          </a:xfrm>
          <a:custGeom>
            <a:avLst/>
            <a:gdLst>
              <a:gd name="connsiteX0" fmla="*/ 0 w 6680345"/>
              <a:gd name="connsiteY0" fmla="*/ 0 h 2246769"/>
              <a:gd name="connsiteX1" fmla="*/ 556695 w 6680345"/>
              <a:gd name="connsiteY1" fmla="*/ 0 h 2246769"/>
              <a:gd name="connsiteX2" fmla="*/ 1180194 w 6680345"/>
              <a:gd name="connsiteY2" fmla="*/ 0 h 2246769"/>
              <a:gd name="connsiteX3" fmla="*/ 1603283 w 6680345"/>
              <a:gd name="connsiteY3" fmla="*/ 0 h 2246769"/>
              <a:gd name="connsiteX4" fmla="*/ 2226782 w 6680345"/>
              <a:gd name="connsiteY4" fmla="*/ 0 h 2246769"/>
              <a:gd name="connsiteX5" fmla="*/ 2649870 w 6680345"/>
              <a:gd name="connsiteY5" fmla="*/ 0 h 2246769"/>
              <a:gd name="connsiteX6" fmla="*/ 3206566 w 6680345"/>
              <a:gd name="connsiteY6" fmla="*/ 0 h 2246769"/>
              <a:gd name="connsiteX7" fmla="*/ 3830064 w 6680345"/>
              <a:gd name="connsiteY7" fmla="*/ 0 h 2246769"/>
              <a:gd name="connsiteX8" fmla="*/ 4453563 w 6680345"/>
              <a:gd name="connsiteY8" fmla="*/ 0 h 2246769"/>
              <a:gd name="connsiteX9" fmla="*/ 4809848 w 6680345"/>
              <a:gd name="connsiteY9" fmla="*/ 0 h 2246769"/>
              <a:gd name="connsiteX10" fmla="*/ 5500151 w 6680345"/>
              <a:gd name="connsiteY10" fmla="*/ 0 h 2246769"/>
              <a:gd name="connsiteX11" fmla="*/ 5990043 w 6680345"/>
              <a:gd name="connsiteY11" fmla="*/ 0 h 2246769"/>
              <a:gd name="connsiteX12" fmla="*/ 6680345 w 6680345"/>
              <a:gd name="connsiteY12" fmla="*/ 0 h 2246769"/>
              <a:gd name="connsiteX13" fmla="*/ 6680345 w 6680345"/>
              <a:gd name="connsiteY13" fmla="*/ 539225 h 2246769"/>
              <a:gd name="connsiteX14" fmla="*/ 6680345 w 6680345"/>
              <a:gd name="connsiteY14" fmla="*/ 1145852 h 2246769"/>
              <a:gd name="connsiteX15" fmla="*/ 6680345 w 6680345"/>
              <a:gd name="connsiteY15" fmla="*/ 1662609 h 2246769"/>
              <a:gd name="connsiteX16" fmla="*/ 6680345 w 6680345"/>
              <a:gd name="connsiteY16" fmla="*/ 2246769 h 2246769"/>
              <a:gd name="connsiteX17" fmla="*/ 6190453 w 6680345"/>
              <a:gd name="connsiteY17" fmla="*/ 2246769 h 2246769"/>
              <a:gd name="connsiteX18" fmla="*/ 5500151 w 6680345"/>
              <a:gd name="connsiteY18" fmla="*/ 2246769 h 2246769"/>
              <a:gd name="connsiteX19" fmla="*/ 4943455 w 6680345"/>
              <a:gd name="connsiteY19" fmla="*/ 2246769 h 2246769"/>
              <a:gd name="connsiteX20" fmla="*/ 4253153 w 6680345"/>
              <a:gd name="connsiteY20" fmla="*/ 2246769 h 2246769"/>
              <a:gd name="connsiteX21" fmla="*/ 3629654 w 6680345"/>
              <a:gd name="connsiteY21" fmla="*/ 2246769 h 2246769"/>
              <a:gd name="connsiteX22" fmla="*/ 3139762 w 6680345"/>
              <a:gd name="connsiteY22" fmla="*/ 2246769 h 2246769"/>
              <a:gd name="connsiteX23" fmla="*/ 2716674 w 6680345"/>
              <a:gd name="connsiteY23" fmla="*/ 2246769 h 2246769"/>
              <a:gd name="connsiteX24" fmla="*/ 2293585 w 6680345"/>
              <a:gd name="connsiteY24" fmla="*/ 2246769 h 2246769"/>
              <a:gd name="connsiteX25" fmla="*/ 1803693 w 6680345"/>
              <a:gd name="connsiteY25" fmla="*/ 2246769 h 2246769"/>
              <a:gd name="connsiteX26" fmla="*/ 1113391 w 6680345"/>
              <a:gd name="connsiteY26" fmla="*/ 2246769 h 2246769"/>
              <a:gd name="connsiteX27" fmla="*/ 623499 w 6680345"/>
              <a:gd name="connsiteY27" fmla="*/ 2246769 h 2246769"/>
              <a:gd name="connsiteX28" fmla="*/ 0 w 6680345"/>
              <a:gd name="connsiteY28" fmla="*/ 2246769 h 2246769"/>
              <a:gd name="connsiteX29" fmla="*/ 0 w 6680345"/>
              <a:gd name="connsiteY29" fmla="*/ 1640141 h 2246769"/>
              <a:gd name="connsiteX30" fmla="*/ 0 w 6680345"/>
              <a:gd name="connsiteY30" fmla="*/ 1055981 h 2246769"/>
              <a:gd name="connsiteX31" fmla="*/ 0 w 6680345"/>
              <a:gd name="connsiteY31" fmla="*/ 561692 h 2246769"/>
              <a:gd name="connsiteX32" fmla="*/ 0 w 6680345"/>
              <a:gd name="connsiteY32" fmla="*/ 0 h 224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680345" h="2246769" fill="none" extrusionOk="0">
                <a:moveTo>
                  <a:pt x="0" y="0"/>
                </a:moveTo>
                <a:cubicBezTo>
                  <a:pt x="218079" y="-26792"/>
                  <a:pt x="283158" y="52043"/>
                  <a:pt x="556695" y="0"/>
                </a:cubicBezTo>
                <a:cubicBezTo>
                  <a:pt x="830233" y="-52043"/>
                  <a:pt x="908272" y="28482"/>
                  <a:pt x="1180194" y="0"/>
                </a:cubicBezTo>
                <a:cubicBezTo>
                  <a:pt x="1452116" y="-28482"/>
                  <a:pt x="1477224" y="33017"/>
                  <a:pt x="1603283" y="0"/>
                </a:cubicBezTo>
                <a:cubicBezTo>
                  <a:pt x="1729342" y="-33017"/>
                  <a:pt x="2003972" y="40739"/>
                  <a:pt x="2226782" y="0"/>
                </a:cubicBezTo>
                <a:cubicBezTo>
                  <a:pt x="2449592" y="-40739"/>
                  <a:pt x="2525234" y="24143"/>
                  <a:pt x="2649870" y="0"/>
                </a:cubicBezTo>
                <a:cubicBezTo>
                  <a:pt x="2774506" y="-24143"/>
                  <a:pt x="3031518" y="16030"/>
                  <a:pt x="3206566" y="0"/>
                </a:cubicBezTo>
                <a:cubicBezTo>
                  <a:pt x="3381614" y="-16030"/>
                  <a:pt x="3670118" y="14760"/>
                  <a:pt x="3830064" y="0"/>
                </a:cubicBezTo>
                <a:cubicBezTo>
                  <a:pt x="3990010" y="-14760"/>
                  <a:pt x="4164905" y="20009"/>
                  <a:pt x="4453563" y="0"/>
                </a:cubicBezTo>
                <a:cubicBezTo>
                  <a:pt x="4742221" y="-20009"/>
                  <a:pt x="4696343" y="25078"/>
                  <a:pt x="4809848" y="0"/>
                </a:cubicBezTo>
                <a:cubicBezTo>
                  <a:pt x="4923354" y="-25078"/>
                  <a:pt x="5299441" y="71215"/>
                  <a:pt x="5500151" y="0"/>
                </a:cubicBezTo>
                <a:cubicBezTo>
                  <a:pt x="5700861" y="-71215"/>
                  <a:pt x="5825400" y="35764"/>
                  <a:pt x="5990043" y="0"/>
                </a:cubicBezTo>
                <a:cubicBezTo>
                  <a:pt x="6154686" y="-35764"/>
                  <a:pt x="6502254" y="47705"/>
                  <a:pt x="6680345" y="0"/>
                </a:cubicBezTo>
                <a:cubicBezTo>
                  <a:pt x="6724670" y="257004"/>
                  <a:pt x="6632804" y="349977"/>
                  <a:pt x="6680345" y="539225"/>
                </a:cubicBezTo>
                <a:cubicBezTo>
                  <a:pt x="6727886" y="728474"/>
                  <a:pt x="6623278" y="903511"/>
                  <a:pt x="6680345" y="1145852"/>
                </a:cubicBezTo>
                <a:cubicBezTo>
                  <a:pt x="6737412" y="1388193"/>
                  <a:pt x="6634024" y="1453567"/>
                  <a:pt x="6680345" y="1662609"/>
                </a:cubicBezTo>
                <a:cubicBezTo>
                  <a:pt x="6726666" y="1871651"/>
                  <a:pt x="6664587" y="2048103"/>
                  <a:pt x="6680345" y="2246769"/>
                </a:cubicBezTo>
                <a:cubicBezTo>
                  <a:pt x="6541567" y="2280256"/>
                  <a:pt x="6372517" y="2222491"/>
                  <a:pt x="6190453" y="2246769"/>
                </a:cubicBezTo>
                <a:cubicBezTo>
                  <a:pt x="6008389" y="2271047"/>
                  <a:pt x="5706051" y="2179048"/>
                  <a:pt x="5500151" y="2246769"/>
                </a:cubicBezTo>
                <a:cubicBezTo>
                  <a:pt x="5294251" y="2314490"/>
                  <a:pt x="5130824" y="2180974"/>
                  <a:pt x="4943455" y="2246769"/>
                </a:cubicBezTo>
                <a:cubicBezTo>
                  <a:pt x="4756086" y="2312564"/>
                  <a:pt x="4556589" y="2245933"/>
                  <a:pt x="4253153" y="2246769"/>
                </a:cubicBezTo>
                <a:cubicBezTo>
                  <a:pt x="3949717" y="2247605"/>
                  <a:pt x="3842539" y="2179185"/>
                  <a:pt x="3629654" y="2246769"/>
                </a:cubicBezTo>
                <a:cubicBezTo>
                  <a:pt x="3416769" y="2314353"/>
                  <a:pt x="3249137" y="2206701"/>
                  <a:pt x="3139762" y="2246769"/>
                </a:cubicBezTo>
                <a:cubicBezTo>
                  <a:pt x="3030387" y="2286837"/>
                  <a:pt x="2806234" y="2240613"/>
                  <a:pt x="2716674" y="2246769"/>
                </a:cubicBezTo>
                <a:cubicBezTo>
                  <a:pt x="2627114" y="2252925"/>
                  <a:pt x="2402129" y="2225950"/>
                  <a:pt x="2293585" y="2246769"/>
                </a:cubicBezTo>
                <a:cubicBezTo>
                  <a:pt x="2185041" y="2267588"/>
                  <a:pt x="1923022" y="2214687"/>
                  <a:pt x="1803693" y="2246769"/>
                </a:cubicBezTo>
                <a:cubicBezTo>
                  <a:pt x="1684364" y="2278851"/>
                  <a:pt x="1310012" y="2230518"/>
                  <a:pt x="1113391" y="2246769"/>
                </a:cubicBezTo>
                <a:cubicBezTo>
                  <a:pt x="916770" y="2263020"/>
                  <a:pt x="815664" y="2244335"/>
                  <a:pt x="623499" y="2246769"/>
                </a:cubicBezTo>
                <a:cubicBezTo>
                  <a:pt x="431334" y="2249203"/>
                  <a:pt x="129987" y="2227357"/>
                  <a:pt x="0" y="2246769"/>
                </a:cubicBezTo>
                <a:cubicBezTo>
                  <a:pt x="-53515" y="2081190"/>
                  <a:pt x="57722" y="1929490"/>
                  <a:pt x="0" y="1640141"/>
                </a:cubicBezTo>
                <a:cubicBezTo>
                  <a:pt x="-57722" y="1350792"/>
                  <a:pt x="13881" y="1197013"/>
                  <a:pt x="0" y="1055981"/>
                </a:cubicBezTo>
                <a:cubicBezTo>
                  <a:pt x="-13881" y="914949"/>
                  <a:pt x="41232" y="717688"/>
                  <a:pt x="0" y="561692"/>
                </a:cubicBezTo>
                <a:cubicBezTo>
                  <a:pt x="-41232" y="405696"/>
                  <a:pt x="62334" y="266131"/>
                  <a:pt x="0" y="0"/>
                </a:cubicBezTo>
                <a:close/>
              </a:path>
              <a:path w="6680345" h="2246769" stroke="0" extrusionOk="0">
                <a:moveTo>
                  <a:pt x="0" y="0"/>
                </a:moveTo>
                <a:cubicBezTo>
                  <a:pt x="82848" y="-6625"/>
                  <a:pt x="275735" y="37010"/>
                  <a:pt x="356285" y="0"/>
                </a:cubicBezTo>
                <a:cubicBezTo>
                  <a:pt x="436835" y="-37010"/>
                  <a:pt x="768747" y="49947"/>
                  <a:pt x="1046587" y="0"/>
                </a:cubicBezTo>
                <a:cubicBezTo>
                  <a:pt x="1324427" y="-49947"/>
                  <a:pt x="1446467" y="12556"/>
                  <a:pt x="1736890" y="0"/>
                </a:cubicBezTo>
                <a:cubicBezTo>
                  <a:pt x="2027313" y="-12556"/>
                  <a:pt x="2055215" y="12273"/>
                  <a:pt x="2293585" y="0"/>
                </a:cubicBezTo>
                <a:cubicBezTo>
                  <a:pt x="2531955" y="-12273"/>
                  <a:pt x="2772161" y="58539"/>
                  <a:pt x="2917084" y="0"/>
                </a:cubicBezTo>
                <a:cubicBezTo>
                  <a:pt x="3062007" y="-58539"/>
                  <a:pt x="3324075" y="23371"/>
                  <a:pt x="3540583" y="0"/>
                </a:cubicBezTo>
                <a:cubicBezTo>
                  <a:pt x="3757091" y="-23371"/>
                  <a:pt x="3972032" y="53910"/>
                  <a:pt x="4097278" y="0"/>
                </a:cubicBezTo>
                <a:cubicBezTo>
                  <a:pt x="4222525" y="-53910"/>
                  <a:pt x="4417360" y="62467"/>
                  <a:pt x="4653974" y="0"/>
                </a:cubicBezTo>
                <a:cubicBezTo>
                  <a:pt x="4890588" y="-62467"/>
                  <a:pt x="5011344" y="65460"/>
                  <a:pt x="5210669" y="0"/>
                </a:cubicBezTo>
                <a:cubicBezTo>
                  <a:pt x="5409995" y="-65460"/>
                  <a:pt x="5559663" y="64441"/>
                  <a:pt x="5767365" y="0"/>
                </a:cubicBezTo>
                <a:cubicBezTo>
                  <a:pt x="5975067" y="-64441"/>
                  <a:pt x="6342571" y="13999"/>
                  <a:pt x="6680345" y="0"/>
                </a:cubicBezTo>
                <a:cubicBezTo>
                  <a:pt x="6702371" y="144298"/>
                  <a:pt x="6629831" y="331329"/>
                  <a:pt x="6680345" y="539225"/>
                </a:cubicBezTo>
                <a:cubicBezTo>
                  <a:pt x="6730859" y="747122"/>
                  <a:pt x="6631414" y="868396"/>
                  <a:pt x="6680345" y="1078449"/>
                </a:cubicBezTo>
                <a:cubicBezTo>
                  <a:pt x="6729276" y="1288502"/>
                  <a:pt x="6674832" y="1450872"/>
                  <a:pt x="6680345" y="1685077"/>
                </a:cubicBezTo>
                <a:cubicBezTo>
                  <a:pt x="6685858" y="1919282"/>
                  <a:pt x="6628553" y="2092441"/>
                  <a:pt x="6680345" y="2246769"/>
                </a:cubicBezTo>
                <a:cubicBezTo>
                  <a:pt x="6378373" y="2273684"/>
                  <a:pt x="6269894" y="2203635"/>
                  <a:pt x="6056846" y="2246769"/>
                </a:cubicBezTo>
                <a:cubicBezTo>
                  <a:pt x="5843798" y="2289903"/>
                  <a:pt x="5622280" y="2183294"/>
                  <a:pt x="5433347" y="2246769"/>
                </a:cubicBezTo>
                <a:cubicBezTo>
                  <a:pt x="5244414" y="2310244"/>
                  <a:pt x="4999934" y="2175907"/>
                  <a:pt x="4809848" y="2246769"/>
                </a:cubicBezTo>
                <a:cubicBezTo>
                  <a:pt x="4619762" y="2317631"/>
                  <a:pt x="4367810" y="2172324"/>
                  <a:pt x="4119546" y="2246769"/>
                </a:cubicBezTo>
                <a:cubicBezTo>
                  <a:pt x="3871282" y="2321214"/>
                  <a:pt x="3655212" y="2233987"/>
                  <a:pt x="3429244" y="2246769"/>
                </a:cubicBezTo>
                <a:cubicBezTo>
                  <a:pt x="3203276" y="2259551"/>
                  <a:pt x="3083112" y="2165309"/>
                  <a:pt x="2738941" y="2246769"/>
                </a:cubicBezTo>
                <a:cubicBezTo>
                  <a:pt x="2394770" y="2328229"/>
                  <a:pt x="2304592" y="2168408"/>
                  <a:pt x="2048639" y="2246769"/>
                </a:cubicBezTo>
                <a:cubicBezTo>
                  <a:pt x="1792686" y="2325130"/>
                  <a:pt x="1756928" y="2204590"/>
                  <a:pt x="1625551" y="2246769"/>
                </a:cubicBezTo>
                <a:cubicBezTo>
                  <a:pt x="1494174" y="2288948"/>
                  <a:pt x="1441747" y="2243142"/>
                  <a:pt x="1269266" y="2246769"/>
                </a:cubicBezTo>
                <a:cubicBezTo>
                  <a:pt x="1096786" y="2250396"/>
                  <a:pt x="887980" y="2203649"/>
                  <a:pt x="779374" y="2246769"/>
                </a:cubicBezTo>
                <a:cubicBezTo>
                  <a:pt x="670768" y="2289889"/>
                  <a:pt x="230694" y="2153446"/>
                  <a:pt x="0" y="2246769"/>
                </a:cubicBezTo>
                <a:cubicBezTo>
                  <a:pt x="-65952" y="1964470"/>
                  <a:pt x="62263" y="1857823"/>
                  <a:pt x="0" y="1640141"/>
                </a:cubicBezTo>
                <a:cubicBezTo>
                  <a:pt x="-62263" y="1422459"/>
                  <a:pt x="49350" y="1295319"/>
                  <a:pt x="0" y="1123385"/>
                </a:cubicBezTo>
                <a:cubicBezTo>
                  <a:pt x="-49350" y="951451"/>
                  <a:pt x="49622" y="667515"/>
                  <a:pt x="0" y="539225"/>
                </a:cubicBezTo>
                <a:cubicBezTo>
                  <a:pt x="-49622" y="410935"/>
                  <a:pt x="40523" y="165999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79256614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Mitch &amp; Linda Kloorfain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>
                <a:hlinkClick r:id="rId3"/>
              </a:rPr>
              <a:t>k2photomarketing@gmail.com</a:t>
            </a:r>
            <a:endParaRPr lang="en-US" sz="3200" b="1" dirty="0"/>
          </a:p>
          <a:p>
            <a:pPr algn="ctr"/>
            <a:r>
              <a:rPr lang="en-US" sz="3200" b="1" dirty="0">
                <a:hlinkClick r:id="rId4"/>
              </a:rPr>
              <a:t>www.k2photomarketing.com</a:t>
            </a:r>
            <a:endParaRPr lang="en-US" sz="3200" b="1" dirty="0"/>
          </a:p>
        </p:txBody>
      </p:sp>
      <p:pic>
        <p:nvPicPr>
          <p:cNvPr id="5" name="Picture 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5C00379F-8EB2-DD5A-6F68-C5D3EBB293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530" y="3785616"/>
            <a:ext cx="2962469" cy="29624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EB8656-BA5B-31AB-91AC-48B4ECEDB61C}"/>
              </a:ext>
            </a:extLst>
          </p:cNvPr>
          <p:cNvSpPr txBox="1"/>
          <p:nvPr/>
        </p:nvSpPr>
        <p:spPr>
          <a:xfrm>
            <a:off x="4983155" y="5741214"/>
            <a:ext cx="4522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This </a:t>
            </a:r>
            <a:r>
              <a:rPr lang="en-US" sz="4000" dirty="0" err="1"/>
              <a:t>Powerpoint</a:t>
            </a:r>
            <a:r>
              <a:rPr lang="en-US" sz="4000" dirty="0"/>
              <a:t>   </a:t>
            </a:r>
            <a:r>
              <a:rPr lang="en-US" sz="4000" dirty="0">
                <a:sym typeface="Wingdings" panose="05000000000000000000" pitchFamily="2" charset="2"/>
              </a:rPr>
              <a:t></a:t>
            </a:r>
            <a:endParaRPr lang="en-US" sz="4000" dirty="0"/>
          </a:p>
        </p:txBody>
      </p:sp>
      <p:pic>
        <p:nvPicPr>
          <p:cNvPr id="12" name="Picture 11" descr="A qr code with blue squares&#10;&#10;Description automatically generated">
            <a:extLst>
              <a:ext uri="{FF2B5EF4-FFF2-40B4-BE49-F238E27FC236}">
                <a16:creationId xmlns:a16="http://schemas.microsoft.com/office/drawing/2014/main" id="{09136E67-CE96-EA36-22A0-1C3582181C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800" y="1212372"/>
            <a:ext cx="2758903" cy="275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82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754D6-B8F6-4061-4C45-30BDC4A3B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852" y="367105"/>
            <a:ext cx="7433187" cy="5374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/>
              <a:t>Chapter 1: Storytelling and its Importance</a:t>
            </a:r>
          </a:p>
        </p:txBody>
      </p:sp>
      <p:pic>
        <p:nvPicPr>
          <p:cNvPr id="5" name="Picture 4" descr="Camera lens">
            <a:extLst>
              <a:ext uri="{FF2B5EF4-FFF2-40B4-BE49-F238E27FC236}">
                <a16:creationId xmlns:a16="http://schemas.microsoft.com/office/drawing/2014/main" id="{0A58DADB-D887-2B53-DC8B-6FE93F2CB8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22" r="42133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C127B-9289-E552-48BC-96F31C6CB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53734" y="1081548"/>
            <a:ext cx="6798539" cy="540934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b="1" dirty="0"/>
              <a:t>If you’re looking to not only GET people’s attention, </a:t>
            </a:r>
            <a:br>
              <a:rPr lang="en-US" sz="2000" b="1" dirty="0"/>
            </a:br>
            <a:r>
              <a:rPr lang="en-US" sz="2000" b="1" dirty="0"/>
              <a:t>but also KEEP their attention so you bring them into </a:t>
            </a:r>
            <a:br>
              <a:rPr lang="en-US" sz="2000" b="1" dirty="0"/>
            </a:br>
            <a:r>
              <a:rPr lang="en-US" sz="2000" b="1" dirty="0"/>
              <a:t>your world and get the opportunity to convert them </a:t>
            </a:r>
            <a:br>
              <a:rPr lang="en-US" sz="2000" b="1" dirty="0"/>
            </a:br>
            <a:r>
              <a:rPr lang="en-US" sz="2000" b="1" dirty="0"/>
              <a:t>into a subscriber or a customer for your business, </a:t>
            </a:r>
            <a:br>
              <a:rPr lang="en-US" sz="2000" b="1" dirty="0"/>
            </a:br>
            <a:r>
              <a:rPr lang="en-US" sz="2000" b="1" dirty="0"/>
              <a:t>storytelling is one of the best ways to do it.</a:t>
            </a:r>
          </a:p>
          <a:p>
            <a:endParaRPr lang="en-US" sz="2000" dirty="0"/>
          </a:p>
          <a:p>
            <a:r>
              <a:rPr lang="en-US" sz="2000" b="1" dirty="0"/>
              <a:t>Show, Don’t Force </a:t>
            </a:r>
            <a:r>
              <a:rPr lang="en-US" sz="2000" dirty="0"/>
              <a:t>– Show clients using your product or services and how it has made a difference in their world.</a:t>
            </a:r>
          </a:p>
          <a:p>
            <a:r>
              <a:rPr lang="en-US" sz="2000" b="1" dirty="0"/>
              <a:t>Use Open Loops - </a:t>
            </a:r>
            <a:r>
              <a:rPr lang="en-US" sz="2000" dirty="0"/>
              <a:t>Open loops are how you make people curious and drag them into your story -- while they wait for the payoff you’ve promised to deliver. </a:t>
            </a:r>
          </a:p>
          <a:p>
            <a:r>
              <a:rPr lang="en-US" sz="2000" b="1" dirty="0"/>
              <a:t>Create a Brand Character - </a:t>
            </a:r>
            <a:r>
              <a:rPr lang="en-US" sz="2000" dirty="0"/>
              <a:t>Building a brand personality or a brand character for your business is a great way to stand out.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41978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754D6-B8F6-4061-4C45-30BDC4A3B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852" y="367105"/>
            <a:ext cx="7433187" cy="5374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/>
              <a:t>Chapter 1: Storytelling and its Importance</a:t>
            </a:r>
          </a:p>
        </p:txBody>
      </p:sp>
      <p:pic>
        <p:nvPicPr>
          <p:cNvPr id="5" name="Picture 4" descr="Camera lens">
            <a:extLst>
              <a:ext uri="{FF2B5EF4-FFF2-40B4-BE49-F238E27FC236}">
                <a16:creationId xmlns:a16="http://schemas.microsoft.com/office/drawing/2014/main" id="{0A58DADB-D887-2B53-DC8B-6FE93F2CB8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22" r="42133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C127B-9289-E552-48BC-96F31C6CB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3453" y="1116773"/>
            <a:ext cx="6798539" cy="100289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b="1" dirty="0"/>
              <a:t>Show, Don’t Force</a:t>
            </a:r>
            <a:br>
              <a:rPr lang="en-US" sz="2000" dirty="0"/>
            </a:br>
            <a:r>
              <a:rPr lang="en-US" sz="2000" dirty="0"/>
              <a:t>Show clients using your product or services and how |</a:t>
            </a:r>
            <a:br>
              <a:rPr lang="en-US" sz="2000" dirty="0"/>
            </a:br>
            <a:r>
              <a:rPr lang="en-US" sz="2000" dirty="0"/>
              <a:t>it has made a difference in their world.</a:t>
            </a:r>
          </a:p>
          <a:p>
            <a:pPr marL="0" indent="0" algn="ctr">
              <a:buNone/>
            </a:pPr>
            <a:endParaRPr lang="en-US" sz="2000" dirty="0"/>
          </a:p>
        </p:txBody>
      </p:sp>
      <p:pic>
        <p:nvPicPr>
          <p:cNvPr id="6" name="Online Media 5" title="Crazy Eddie Blow Out Sale - His Prices Are Insane">
            <a:hlinkClick r:id="" action="ppaction://media"/>
            <a:extLst>
              <a:ext uri="{FF2B5EF4-FFF2-40B4-BE49-F238E27FC236}">
                <a16:creationId xmlns:a16="http://schemas.microsoft.com/office/drawing/2014/main" id="{486A58A9-1F60-4120-209E-0BABDA176C7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40058" y="2089190"/>
            <a:ext cx="6105331" cy="457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0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754D6-B8F6-4061-4C45-30BDC4A3B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852" y="367105"/>
            <a:ext cx="7433187" cy="5374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/>
              <a:t>Chapter 1: Storytelling and its Importance</a:t>
            </a:r>
          </a:p>
        </p:txBody>
      </p:sp>
      <p:pic>
        <p:nvPicPr>
          <p:cNvPr id="5" name="Picture 4" descr="Camera lens">
            <a:extLst>
              <a:ext uri="{FF2B5EF4-FFF2-40B4-BE49-F238E27FC236}">
                <a16:creationId xmlns:a16="http://schemas.microsoft.com/office/drawing/2014/main" id="{0A58DADB-D887-2B53-DC8B-6FE93F2CB8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22" r="42133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C127B-9289-E552-48BC-96F31C6CB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3453" y="1116773"/>
            <a:ext cx="6798539" cy="100289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b="1" dirty="0"/>
              <a:t>Show, Don’t Force</a:t>
            </a:r>
            <a:br>
              <a:rPr lang="en-US" sz="2000" dirty="0"/>
            </a:br>
            <a:r>
              <a:rPr lang="en-US" sz="2000" dirty="0"/>
              <a:t>Show clients using your product or services and how |</a:t>
            </a:r>
            <a:br>
              <a:rPr lang="en-US" sz="2000" dirty="0"/>
            </a:br>
            <a:r>
              <a:rPr lang="en-US" sz="2000" dirty="0"/>
              <a:t>it has made a difference in their world.</a:t>
            </a:r>
          </a:p>
          <a:p>
            <a:pPr marL="0" indent="0" algn="ctr">
              <a:buNone/>
            </a:pPr>
            <a:endParaRPr lang="en-US" sz="2000" dirty="0"/>
          </a:p>
        </p:txBody>
      </p:sp>
      <p:pic>
        <p:nvPicPr>
          <p:cNvPr id="4" name="Online Media 3" title="Priority of Service for Veterans at CareerSource Research Coast">
            <a:hlinkClick r:id="" action="ppaction://media"/>
            <a:extLst>
              <a:ext uri="{FF2B5EF4-FFF2-40B4-BE49-F238E27FC236}">
                <a16:creationId xmlns:a16="http://schemas.microsoft.com/office/drawing/2014/main" id="{932140FB-23A2-E84B-DAE7-9B91173F200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654391" y="2331868"/>
            <a:ext cx="7076665" cy="399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7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754D6-B8F6-4061-4C45-30BDC4A3B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852" y="367105"/>
            <a:ext cx="7433187" cy="5374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/>
              <a:t>Chapter 1: Storytelling and its Importance</a:t>
            </a:r>
          </a:p>
        </p:txBody>
      </p:sp>
      <p:pic>
        <p:nvPicPr>
          <p:cNvPr id="5" name="Picture 4" descr="Camera lens">
            <a:extLst>
              <a:ext uri="{FF2B5EF4-FFF2-40B4-BE49-F238E27FC236}">
                <a16:creationId xmlns:a16="http://schemas.microsoft.com/office/drawing/2014/main" id="{0A58DADB-D887-2B53-DC8B-6FE93F2CB8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22" r="42133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C127B-9289-E552-48BC-96F31C6CB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04852" y="1081548"/>
            <a:ext cx="7600335" cy="103238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b="1" dirty="0"/>
              <a:t>Use Open Loops </a:t>
            </a:r>
            <a:br>
              <a:rPr lang="en-US" sz="2000" b="1" dirty="0"/>
            </a:br>
            <a:r>
              <a:rPr lang="en-US" sz="2000" dirty="0"/>
              <a:t>Open loops are how you make people curious and drag them into your story – while they wait for the payoff you’ve promised to deliver.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3DB31B-8B3C-AAA7-6703-3ABD2B17E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9645" y="2290914"/>
            <a:ext cx="5943600" cy="33432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1C407EB-E93B-0720-0C8E-6248BDF4D320}"/>
              </a:ext>
            </a:extLst>
          </p:cNvPr>
          <p:cNvSpPr txBox="1"/>
          <p:nvPr/>
        </p:nvSpPr>
        <p:spPr>
          <a:xfrm>
            <a:off x="4616245" y="5776452"/>
            <a:ext cx="701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0" dirty="0">
                <a:solidFill>
                  <a:srgbClr val="111111"/>
                </a:solidFill>
                <a:effectLst/>
                <a:highlight>
                  <a:srgbClr val="FFFFFF"/>
                </a:highlight>
              </a:rPr>
              <a:t>"By the end of this video, I will reveal the one food item that accelerated my weight loss journey." </a:t>
            </a:r>
            <a:endParaRPr lang="en-US" sz="2000" b="1" dirty="0"/>
          </a:p>
          <a:p>
            <a:pPr algn="ctr"/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549721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4BFCCA4-109C-4B21-816E-144FE75C3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754D6-B8F6-4061-4C45-30BDC4A3B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18" y="643465"/>
            <a:ext cx="3895359" cy="18466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1"/>
              <a:t>Chapter 1: Storytelling and its Importance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0059B5C0-FEC8-4370-AF45-02E3AEF6F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659144"/>
            <a:ext cx="3566160" cy="18288"/>
          </a:xfrm>
          <a:custGeom>
            <a:avLst/>
            <a:gdLst>
              <a:gd name="connsiteX0" fmla="*/ 0 w 3566160"/>
              <a:gd name="connsiteY0" fmla="*/ 0 h 18288"/>
              <a:gd name="connsiteX1" fmla="*/ 665683 w 3566160"/>
              <a:gd name="connsiteY1" fmla="*/ 0 h 18288"/>
              <a:gd name="connsiteX2" fmla="*/ 1331366 w 3566160"/>
              <a:gd name="connsiteY2" fmla="*/ 0 h 18288"/>
              <a:gd name="connsiteX3" fmla="*/ 1818742 w 3566160"/>
              <a:gd name="connsiteY3" fmla="*/ 0 h 18288"/>
              <a:gd name="connsiteX4" fmla="*/ 2413102 w 3566160"/>
              <a:gd name="connsiteY4" fmla="*/ 0 h 18288"/>
              <a:gd name="connsiteX5" fmla="*/ 2936138 w 3566160"/>
              <a:gd name="connsiteY5" fmla="*/ 0 h 18288"/>
              <a:gd name="connsiteX6" fmla="*/ 3566160 w 3566160"/>
              <a:gd name="connsiteY6" fmla="*/ 0 h 18288"/>
              <a:gd name="connsiteX7" fmla="*/ 3566160 w 3566160"/>
              <a:gd name="connsiteY7" fmla="*/ 18288 h 18288"/>
              <a:gd name="connsiteX8" fmla="*/ 2971800 w 3566160"/>
              <a:gd name="connsiteY8" fmla="*/ 18288 h 18288"/>
              <a:gd name="connsiteX9" fmla="*/ 2448763 w 3566160"/>
              <a:gd name="connsiteY9" fmla="*/ 18288 h 18288"/>
              <a:gd name="connsiteX10" fmla="*/ 1854403 w 3566160"/>
              <a:gd name="connsiteY10" fmla="*/ 18288 h 18288"/>
              <a:gd name="connsiteX11" fmla="*/ 1295705 w 3566160"/>
              <a:gd name="connsiteY11" fmla="*/ 18288 h 18288"/>
              <a:gd name="connsiteX12" fmla="*/ 772668 w 3566160"/>
              <a:gd name="connsiteY12" fmla="*/ 18288 h 18288"/>
              <a:gd name="connsiteX13" fmla="*/ 0 w 3566160"/>
              <a:gd name="connsiteY13" fmla="*/ 18288 h 18288"/>
              <a:gd name="connsiteX14" fmla="*/ 0 w 356616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C127B-9289-E552-48BC-96F31C6CB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936" y="2807167"/>
            <a:ext cx="3756171" cy="338639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 b="1" dirty="0"/>
              <a:t>Create a Brand Character </a:t>
            </a:r>
            <a:br>
              <a:rPr lang="en-US" sz="2200" b="1" dirty="0"/>
            </a:br>
            <a:r>
              <a:rPr lang="en-US" sz="2200" dirty="0"/>
              <a:t>Building a brand personality or a brand character for your business is a great way to stand out.</a:t>
            </a:r>
          </a:p>
        </p:txBody>
      </p:sp>
      <p:pic>
        <p:nvPicPr>
          <p:cNvPr id="11" name="Picture 10" descr="A poster for a event&#10;&#10;Description automatically generated">
            <a:extLst>
              <a:ext uri="{FF2B5EF4-FFF2-40B4-BE49-F238E27FC236}">
                <a16:creationId xmlns:a16="http://schemas.microsoft.com/office/drawing/2014/main" id="{B26C4B38-B41F-7B5E-B057-821FAB543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485" y="404255"/>
            <a:ext cx="2670093" cy="3456432"/>
          </a:xfrm>
          <a:prstGeom prst="rect">
            <a:avLst/>
          </a:prstGeom>
        </p:spPr>
      </p:pic>
      <p:pic>
        <p:nvPicPr>
          <p:cNvPr id="6" name="Picture 5" descr="A poster with a cartoon sunflower running&#10;&#10;Description automatically generated">
            <a:extLst>
              <a:ext uri="{FF2B5EF4-FFF2-40B4-BE49-F238E27FC236}">
                <a16:creationId xmlns:a16="http://schemas.microsoft.com/office/drawing/2014/main" id="{AFB15B35-8744-74A6-A808-89853EB2E0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88" y="260285"/>
            <a:ext cx="3785616" cy="2451188"/>
          </a:xfrm>
          <a:prstGeom prst="rect">
            <a:avLst/>
          </a:prstGeom>
        </p:spPr>
      </p:pic>
      <p:pic>
        <p:nvPicPr>
          <p:cNvPr id="13" name="Picture 12" descr="A group of logos and a sunflower&#10;&#10;Description automatically generated">
            <a:extLst>
              <a:ext uri="{FF2B5EF4-FFF2-40B4-BE49-F238E27FC236}">
                <a16:creationId xmlns:a16="http://schemas.microsoft.com/office/drawing/2014/main" id="{895344F9-BEBE-F207-E0FA-4AFAE8A018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99"/>
          <a:stretch/>
        </p:blipFill>
        <p:spPr>
          <a:xfrm>
            <a:off x="4971566" y="4237532"/>
            <a:ext cx="3415360" cy="2243623"/>
          </a:xfrm>
          <a:prstGeom prst="rect">
            <a:avLst/>
          </a:prstGeom>
        </p:spPr>
      </p:pic>
      <p:pic>
        <p:nvPicPr>
          <p:cNvPr id="8" name="Picture 7" descr="A poster for a rodeo event&#10;&#10;Description automatically generated">
            <a:extLst>
              <a:ext uri="{FF2B5EF4-FFF2-40B4-BE49-F238E27FC236}">
                <a16:creationId xmlns:a16="http://schemas.microsoft.com/office/drawing/2014/main" id="{EDDAEBEC-29CA-CB67-1385-32679C85E8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956" y="2971758"/>
            <a:ext cx="2863108" cy="370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451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99DA46-29B3-46F6-47E0-3542A33A6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601744"/>
            <a:ext cx="6781800" cy="13386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Chapter 2: Storyboarding and Pre-Planning</a:t>
            </a:r>
          </a:p>
        </p:txBody>
      </p:sp>
      <p:pic>
        <p:nvPicPr>
          <p:cNvPr id="5" name="Picture 4" descr="A person reaching for a paper on a table full of paper and sticky notes">
            <a:extLst>
              <a:ext uri="{FF2B5EF4-FFF2-40B4-BE49-F238E27FC236}">
                <a16:creationId xmlns:a16="http://schemas.microsoft.com/office/drawing/2014/main" id="{86C3E0C3-F2BF-EB5B-F949-AA00005AC3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31" r="32223" b="-1"/>
          <a:stretch/>
        </p:blipFill>
        <p:spPr>
          <a:xfrm>
            <a:off x="20" y="10"/>
            <a:ext cx="3754739" cy="6857990"/>
          </a:xfrm>
          <a:custGeom>
            <a:avLst/>
            <a:gdLst/>
            <a:ahLst/>
            <a:cxnLst/>
            <a:rect l="l" t="t" r="r" b="b"/>
            <a:pathLst>
              <a:path w="3754759" h="6858000">
                <a:moveTo>
                  <a:pt x="0" y="0"/>
                </a:moveTo>
                <a:lnTo>
                  <a:pt x="3405358" y="0"/>
                </a:lnTo>
                <a:lnTo>
                  <a:pt x="3406298" y="5103"/>
                </a:lnTo>
                <a:cubicBezTo>
                  <a:pt x="3408705" y="9272"/>
                  <a:pt x="3410993" y="13534"/>
                  <a:pt x="3408744" y="22806"/>
                </a:cubicBezTo>
                <a:cubicBezTo>
                  <a:pt x="3398212" y="18869"/>
                  <a:pt x="3412504" y="58782"/>
                  <a:pt x="3403554" y="60481"/>
                </a:cubicBezTo>
                <a:cubicBezTo>
                  <a:pt x="3417198" y="75379"/>
                  <a:pt x="3401704" y="83956"/>
                  <a:pt x="3406685" y="104437"/>
                </a:cubicBezTo>
                <a:cubicBezTo>
                  <a:pt x="3412035" y="113935"/>
                  <a:pt x="3413215" y="120918"/>
                  <a:pt x="3408439" y="130745"/>
                </a:cubicBezTo>
                <a:cubicBezTo>
                  <a:pt x="3434362" y="174436"/>
                  <a:pt x="3410826" y="157826"/>
                  <a:pt x="3422002" y="199353"/>
                </a:cubicBezTo>
                <a:cubicBezTo>
                  <a:pt x="3433366" y="235046"/>
                  <a:pt x="3441595" y="275734"/>
                  <a:pt x="3466217" y="309590"/>
                </a:cubicBezTo>
                <a:cubicBezTo>
                  <a:pt x="3473022" y="315692"/>
                  <a:pt x="3476249" y="331335"/>
                  <a:pt x="3473425" y="344525"/>
                </a:cubicBezTo>
                <a:cubicBezTo>
                  <a:pt x="3472938" y="346792"/>
                  <a:pt x="3472286" y="348904"/>
                  <a:pt x="3471491" y="350788"/>
                </a:cubicBezTo>
                <a:cubicBezTo>
                  <a:pt x="3476473" y="380853"/>
                  <a:pt x="3497528" y="490678"/>
                  <a:pt x="3503314" y="524915"/>
                </a:cubicBezTo>
                <a:cubicBezTo>
                  <a:pt x="3495110" y="528110"/>
                  <a:pt x="3511009" y="544789"/>
                  <a:pt x="3506208" y="556205"/>
                </a:cubicBezTo>
                <a:cubicBezTo>
                  <a:pt x="3501906" y="564424"/>
                  <a:pt x="3505727" y="571402"/>
                  <a:pt x="3506503" y="579730"/>
                </a:cubicBezTo>
                <a:cubicBezTo>
                  <a:pt x="3503352" y="590904"/>
                  <a:pt x="3511763" y="626437"/>
                  <a:pt x="3516997" y="635552"/>
                </a:cubicBezTo>
                <a:cubicBezTo>
                  <a:pt x="3534688" y="657082"/>
                  <a:pt x="3524838" y="708447"/>
                  <a:pt x="3538464" y="726388"/>
                </a:cubicBezTo>
                <a:cubicBezTo>
                  <a:pt x="3540659" y="733032"/>
                  <a:pt x="3541735" y="739585"/>
                  <a:pt x="3542115" y="746049"/>
                </a:cubicBezTo>
                <a:lnTo>
                  <a:pt x="3541598" y="764218"/>
                </a:lnTo>
                <a:lnTo>
                  <a:pt x="3538294" y="769538"/>
                </a:lnTo>
                <a:lnTo>
                  <a:pt x="3539714" y="780556"/>
                </a:lnTo>
                <a:lnTo>
                  <a:pt x="3539328" y="783752"/>
                </a:lnTo>
                <a:cubicBezTo>
                  <a:pt x="3538575" y="789859"/>
                  <a:pt x="3537953" y="795880"/>
                  <a:pt x="3537882" y="801812"/>
                </a:cubicBezTo>
                <a:cubicBezTo>
                  <a:pt x="3555332" y="793164"/>
                  <a:pt x="3540143" y="850853"/>
                  <a:pt x="3553763" y="833773"/>
                </a:cubicBezTo>
                <a:cubicBezTo>
                  <a:pt x="3556400" y="864868"/>
                  <a:pt x="3568671" y="840452"/>
                  <a:pt x="3557696" y="878520"/>
                </a:cubicBezTo>
                <a:cubicBezTo>
                  <a:pt x="3574636" y="926170"/>
                  <a:pt x="3572932" y="1002669"/>
                  <a:pt x="3596902" y="1039468"/>
                </a:cubicBezTo>
                <a:cubicBezTo>
                  <a:pt x="3588227" y="1035176"/>
                  <a:pt x="3582669" y="1055878"/>
                  <a:pt x="3587550" y="1069793"/>
                </a:cubicBezTo>
                <a:cubicBezTo>
                  <a:pt x="3553603" y="1054905"/>
                  <a:pt x="3620138" y="1124159"/>
                  <a:pt x="3598129" y="1137690"/>
                </a:cubicBezTo>
                <a:cubicBezTo>
                  <a:pt x="3619154" y="1137277"/>
                  <a:pt x="3657845" y="1198819"/>
                  <a:pt x="3642072" y="1229443"/>
                </a:cubicBezTo>
                <a:cubicBezTo>
                  <a:pt x="3648492" y="1274612"/>
                  <a:pt x="3667414" y="1305895"/>
                  <a:pt x="3662799" y="1353804"/>
                </a:cubicBezTo>
                <a:cubicBezTo>
                  <a:pt x="3665680" y="1355144"/>
                  <a:pt x="3668149" y="1357448"/>
                  <a:pt x="3670319" y="1360420"/>
                </a:cubicBezTo>
                <a:lnTo>
                  <a:pt x="3675717" y="1370453"/>
                </a:lnTo>
                <a:lnTo>
                  <a:pt x="3675458" y="1372456"/>
                </a:lnTo>
                <a:cubicBezTo>
                  <a:pt x="3675775" y="1380261"/>
                  <a:pt x="3677154" y="1384198"/>
                  <a:pt x="3678998" y="1386422"/>
                </a:cubicBezTo>
                <a:lnTo>
                  <a:pt x="3681613" y="1387932"/>
                </a:lnTo>
                <a:lnTo>
                  <a:pt x="3684619" y="1397028"/>
                </a:lnTo>
                <a:lnTo>
                  <a:pt x="3692094" y="1413643"/>
                </a:lnTo>
                <a:lnTo>
                  <a:pt x="3692036" y="1417975"/>
                </a:lnTo>
                <a:lnTo>
                  <a:pt x="3701043" y="1444940"/>
                </a:lnTo>
                <a:lnTo>
                  <a:pt x="3700474" y="1445893"/>
                </a:lnTo>
                <a:cubicBezTo>
                  <a:pt x="3699407" y="1448641"/>
                  <a:pt x="3699006" y="1451835"/>
                  <a:pt x="3699990" y="1456030"/>
                </a:cubicBezTo>
                <a:cubicBezTo>
                  <a:pt x="3688343" y="1458099"/>
                  <a:pt x="3696713" y="1461887"/>
                  <a:pt x="3700642" y="1474079"/>
                </a:cubicBezTo>
                <a:cubicBezTo>
                  <a:pt x="3683431" y="1480016"/>
                  <a:pt x="3700716" y="1509516"/>
                  <a:pt x="3693587" y="1522890"/>
                </a:cubicBezTo>
                <a:cubicBezTo>
                  <a:pt x="3696861" y="1531716"/>
                  <a:pt x="3700010" y="1541157"/>
                  <a:pt x="3702900" y="1551068"/>
                </a:cubicBezTo>
                <a:lnTo>
                  <a:pt x="3708038" y="1631578"/>
                </a:lnTo>
                <a:lnTo>
                  <a:pt x="3698097" y="1716642"/>
                </a:lnTo>
                <a:cubicBezTo>
                  <a:pt x="3699314" y="1747867"/>
                  <a:pt x="3695412" y="1775147"/>
                  <a:pt x="3700384" y="1801382"/>
                </a:cubicBezTo>
                <a:cubicBezTo>
                  <a:pt x="3696845" y="1812311"/>
                  <a:pt x="3695699" y="1822504"/>
                  <a:pt x="3702257" y="1832013"/>
                </a:cubicBezTo>
                <a:cubicBezTo>
                  <a:pt x="3701651" y="1861238"/>
                  <a:pt x="3693313" y="1868713"/>
                  <a:pt x="3700986" y="1886838"/>
                </a:cubicBezTo>
                <a:cubicBezTo>
                  <a:pt x="3687741" y="1903887"/>
                  <a:pt x="3693148" y="1904594"/>
                  <a:pt x="3697545" y="1912087"/>
                </a:cubicBezTo>
                <a:lnTo>
                  <a:pt x="3697885" y="1913171"/>
                </a:lnTo>
                <a:lnTo>
                  <a:pt x="3695987" y="1915505"/>
                </a:lnTo>
                <a:lnTo>
                  <a:pt x="3695284" y="1920179"/>
                </a:lnTo>
                <a:lnTo>
                  <a:pt x="3696499" y="1932787"/>
                </a:lnTo>
                <a:lnTo>
                  <a:pt x="3697473" y="1937503"/>
                </a:lnTo>
                <a:cubicBezTo>
                  <a:pt x="3697953" y="1940760"/>
                  <a:pt x="3698023" y="1942937"/>
                  <a:pt x="3697799" y="1944457"/>
                </a:cubicBezTo>
                <a:lnTo>
                  <a:pt x="3697642" y="1944638"/>
                </a:lnTo>
                <a:lnTo>
                  <a:pt x="3698268" y="1951136"/>
                </a:lnTo>
                <a:cubicBezTo>
                  <a:pt x="3699704" y="1962083"/>
                  <a:pt x="3701457" y="1972719"/>
                  <a:pt x="3703418" y="1982828"/>
                </a:cubicBezTo>
                <a:cubicBezTo>
                  <a:pt x="3694620" y="1991887"/>
                  <a:pt x="3707345" y="2028973"/>
                  <a:pt x="3689767" y="2025705"/>
                </a:cubicBezTo>
                <a:cubicBezTo>
                  <a:pt x="3691896" y="2039367"/>
                  <a:pt x="3699517" y="2047321"/>
                  <a:pt x="3687894" y="2043252"/>
                </a:cubicBezTo>
                <a:cubicBezTo>
                  <a:pt x="3688268" y="2047766"/>
                  <a:pt x="3687435" y="2050599"/>
                  <a:pt x="3686015" y="2052668"/>
                </a:cubicBezTo>
                <a:lnTo>
                  <a:pt x="3685329" y="2053280"/>
                </a:lnTo>
                <a:lnTo>
                  <a:pt x="3690348" y="2083660"/>
                </a:lnTo>
                <a:lnTo>
                  <a:pt x="3689688" y="2087758"/>
                </a:lnTo>
                <a:lnTo>
                  <a:pt x="3694656" y="2107476"/>
                </a:lnTo>
                <a:lnTo>
                  <a:pt x="3696317" y="2117709"/>
                </a:lnTo>
                <a:lnTo>
                  <a:pt x="3698652" y="2120508"/>
                </a:lnTo>
                <a:cubicBezTo>
                  <a:pt x="3700138" y="2123582"/>
                  <a:pt x="3700933" y="2128051"/>
                  <a:pt x="3700157" y="2135655"/>
                </a:cubicBezTo>
                <a:lnTo>
                  <a:pt x="3699626" y="2137431"/>
                </a:lnTo>
                <a:lnTo>
                  <a:pt x="3703486" y="2149795"/>
                </a:lnTo>
                <a:cubicBezTo>
                  <a:pt x="3705184" y="2153754"/>
                  <a:pt x="3707268" y="2157232"/>
                  <a:pt x="3709885" y="2160002"/>
                </a:cubicBezTo>
                <a:cubicBezTo>
                  <a:pt x="3698737" y="2203287"/>
                  <a:pt x="3712805" y="2242927"/>
                  <a:pt x="3712777" y="2289319"/>
                </a:cubicBezTo>
                <a:cubicBezTo>
                  <a:pt x="3693169" y="2310331"/>
                  <a:pt x="3722276" y="2389074"/>
                  <a:pt x="3742794" y="2399589"/>
                </a:cubicBezTo>
                <a:cubicBezTo>
                  <a:pt x="3725319" y="2400703"/>
                  <a:pt x="3751962" y="2457534"/>
                  <a:pt x="3753311" y="2472464"/>
                </a:cubicBezTo>
                <a:cubicBezTo>
                  <a:pt x="3753760" y="2477441"/>
                  <a:pt x="3751399" y="2477762"/>
                  <a:pt x="3743656" y="2469811"/>
                </a:cubicBezTo>
                <a:cubicBezTo>
                  <a:pt x="3746474" y="2485608"/>
                  <a:pt x="3738186" y="2502460"/>
                  <a:pt x="3730339" y="2493869"/>
                </a:cubicBezTo>
                <a:cubicBezTo>
                  <a:pt x="3748556" y="2541387"/>
                  <a:pt x="3736267" y="2613433"/>
                  <a:pt x="3746134" y="2667651"/>
                </a:cubicBezTo>
                <a:cubicBezTo>
                  <a:pt x="3730160" y="2698252"/>
                  <a:pt x="3745496" y="2681337"/>
                  <a:pt x="3743743" y="2712354"/>
                </a:cubicBezTo>
                <a:cubicBezTo>
                  <a:pt x="3759373" y="2703131"/>
                  <a:pt x="3736572" y="2750256"/>
                  <a:pt x="3754759" y="2751060"/>
                </a:cubicBezTo>
                <a:cubicBezTo>
                  <a:pt x="3753864" y="2756679"/>
                  <a:pt x="3752424" y="2762098"/>
                  <a:pt x="3750841" y="2767527"/>
                </a:cubicBezTo>
                <a:lnTo>
                  <a:pt x="3750021" y="2770377"/>
                </a:lnTo>
                <a:lnTo>
                  <a:pt x="3749874" y="2781617"/>
                </a:lnTo>
                <a:lnTo>
                  <a:pt x="3745916" y="2784975"/>
                </a:lnTo>
                <a:lnTo>
                  <a:pt x="3742888" y="2802030"/>
                </a:lnTo>
                <a:cubicBezTo>
                  <a:pt x="3742360" y="2808388"/>
                  <a:pt x="3742498" y="2815196"/>
                  <a:pt x="3743710" y="2822667"/>
                </a:cubicBezTo>
                <a:cubicBezTo>
                  <a:pt x="3751787" y="2840797"/>
                  <a:pt x="3744398" y="2870002"/>
                  <a:pt x="3746201" y="2896003"/>
                </a:cubicBezTo>
                <a:lnTo>
                  <a:pt x="3749006" y="2907846"/>
                </a:lnTo>
                <a:lnTo>
                  <a:pt x="3747206" y="2947037"/>
                </a:lnTo>
                <a:cubicBezTo>
                  <a:pt x="3747030" y="2958176"/>
                  <a:pt x="3747214" y="2969719"/>
                  <a:pt x="3748070" y="2981841"/>
                </a:cubicBezTo>
                <a:lnTo>
                  <a:pt x="3750937" y="3004278"/>
                </a:lnTo>
                <a:lnTo>
                  <a:pt x="3749761" y="3010254"/>
                </a:lnTo>
                <a:cubicBezTo>
                  <a:pt x="3750425" y="3020530"/>
                  <a:pt x="3756245" y="3033889"/>
                  <a:pt x="3749923" y="3032983"/>
                </a:cubicBezTo>
                <a:lnTo>
                  <a:pt x="3752658" y="3044429"/>
                </a:lnTo>
                <a:lnTo>
                  <a:pt x="3748217" y="3056076"/>
                </a:lnTo>
                <a:cubicBezTo>
                  <a:pt x="3747117" y="3057381"/>
                  <a:pt x="3745928" y="3058381"/>
                  <a:pt x="3744691" y="3059042"/>
                </a:cubicBezTo>
                <a:lnTo>
                  <a:pt x="3747123" y="3075102"/>
                </a:lnTo>
                <a:lnTo>
                  <a:pt x="3744190" y="3088509"/>
                </a:lnTo>
                <a:lnTo>
                  <a:pt x="3747093" y="3099930"/>
                </a:lnTo>
                <a:lnTo>
                  <a:pt x="3746799" y="3104743"/>
                </a:lnTo>
                <a:lnTo>
                  <a:pt x="3745610" y="3116729"/>
                </a:lnTo>
                <a:cubicBezTo>
                  <a:pt x="3744666" y="3122891"/>
                  <a:pt x="3743503" y="3129792"/>
                  <a:pt x="3742676" y="3137453"/>
                </a:cubicBezTo>
                <a:lnTo>
                  <a:pt x="3742441" y="3143884"/>
                </a:lnTo>
                <a:lnTo>
                  <a:pt x="3737104" y="3158122"/>
                </a:lnTo>
                <a:cubicBezTo>
                  <a:pt x="3733050" y="3168490"/>
                  <a:pt x="3730374" y="3176626"/>
                  <a:pt x="3733275" y="3185367"/>
                </a:cubicBezTo>
                <a:cubicBezTo>
                  <a:pt x="3728135" y="3200760"/>
                  <a:pt x="3712176" y="3212117"/>
                  <a:pt x="3717639" y="3233769"/>
                </a:cubicBezTo>
                <a:cubicBezTo>
                  <a:pt x="3709851" y="3227497"/>
                  <a:pt x="3717920" y="3258095"/>
                  <a:pt x="3710433" y="3262123"/>
                </a:cubicBezTo>
                <a:cubicBezTo>
                  <a:pt x="3704342" y="3264110"/>
                  <a:pt x="3705370" y="3273856"/>
                  <a:pt x="3703458" y="3281408"/>
                </a:cubicBezTo>
                <a:cubicBezTo>
                  <a:pt x="3697412" y="3287020"/>
                  <a:pt x="3693483" y="3324746"/>
                  <a:pt x="3695027" y="3337739"/>
                </a:cubicBezTo>
                <a:cubicBezTo>
                  <a:pt x="3703095" y="3374177"/>
                  <a:pt x="3679154" y="3404974"/>
                  <a:pt x="3684951" y="3434139"/>
                </a:cubicBezTo>
                <a:cubicBezTo>
                  <a:pt x="3684732" y="3441861"/>
                  <a:pt x="3683615" y="3448308"/>
                  <a:pt x="3681946" y="3453928"/>
                </a:cubicBezTo>
                <a:lnTo>
                  <a:pt x="3675939" y="3468021"/>
                </a:lnTo>
                <a:cubicBezTo>
                  <a:pt x="3674480" y="3468264"/>
                  <a:pt x="3673022" y="3468506"/>
                  <a:pt x="3671563" y="3468748"/>
                </a:cubicBezTo>
                <a:lnTo>
                  <a:pt x="3669360" y="3479164"/>
                </a:lnTo>
                <a:lnTo>
                  <a:pt x="3668060" y="3481325"/>
                </a:lnTo>
                <a:cubicBezTo>
                  <a:pt x="3665560" y="3485437"/>
                  <a:pt x="3663197" y="3489622"/>
                  <a:pt x="3661315" y="3494328"/>
                </a:cubicBezTo>
                <a:cubicBezTo>
                  <a:pt x="3678446" y="3506175"/>
                  <a:pt x="3648136" y="3536311"/>
                  <a:pt x="3664679" y="3537226"/>
                </a:cubicBezTo>
                <a:cubicBezTo>
                  <a:pt x="3657322" y="3565147"/>
                  <a:pt x="3674997" y="3558694"/>
                  <a:pt x="3654205" y="3577551"/>
                </a:cubicBezTo>
                <a:cubicBezTo>
                  <a:pt x="3653633" y="3634248"/>
                  <a:pt x="3628736" y="3694092"/>
                  <a:pt x="3637325" y="3749618"/>
                </a:cubicBezTo>
                <a:cubicBezTo>
                  <a:pt x="3631446" y="3736800"/>
                  <a:pt x="3620480" y="3747498"/>
                  <a:pt x="3620258" y="3763981"/>
                </a:cubicBezTo>
                <a:cubicBezTo>
                  <a:pt x="3596667" y="3715365"/>
                  <a:pt x="3630603" y="3842969"/>
                  <a:pt x="3608193" y="3830141"/>
                </a:cubicBezTo>
                <a:cubicBezTo>
                  <a:pt x="3625759" y="3852486"/>
                  <a:pt x="3638965" y="3943841"/>
                  <a:pt x="3616479" y="3951521"/>
                </a:cubicBezTo>
                <a:cubicBezTo>
                  <a:pt x="3607940" y="3994867"/>
                  <a:pt x="3614033" y="4040502"/>
                  <a:pt x="3595498" y="4074157"/>
                </a:cubicBezTo>
                <a:cubicBezTo>
                  <a:pt x="3597477" y="4078342"/>
                  <a:pt x="3598819" y="4082864"/>
                  <a:pt x="3599706" y="4087599"/>
                </a:cubicBezTo>
                <a:lnTo>
                  <a:pt x="3601103" y="4101515"/>
                </a:lnTo>
                <a:lnTo>
                  <a:pt x="3600274" y="4102849"/>
                </a:lnTo>
                <a:cubicBezTo>
                  <a:pt x="3598143" y="4109482"/>
                  <a:pt x="3598077" y="4114144"/>
                  <a:pt x="3598925" y="4117926"/>
                </a:cubicBezTo>
                <a:lnTo>
                  <a:pt x="3600630" y="4121966"/>
                </a:lnTo>
                <a:lnTo>
                  <a:pt x="3600331" y="4132543"/>
                </a:lnTo>
                <a:lnTo>
                  <a:pt x="3601432" y="4154003"/>
                </a:lnTo>
                <a:lnTo>
                  <a:pt x="3600054" y="4157433"/>
                </a:lnTo>
                <a:lnTo>
                  <a:pt x="3599248" y="4188888"/>
                </a:lnTo>
                <a:cubicBezTo>
                  <a:pt x="3598993" y="4188940"/>
                  <a:pt x="3598738" y="4188992"/>
                  <a:pt x="3598484" y="4189044"/>
                </a:cubicBezTo>
                <a:cubicBezTo>
                  <a:pt x="3596754" y="4190111"/>
                  <a:pt x="3595443" y="4192250"/>
                  <a:pt x="3594971" y="4196698"/>
                </a:cubicBezTo>
                <a:cubicBezTo>
                  <a:pt x="3584674" y="4185805"/>
                  <a:pt x="3590455" y="4197885"/>
                  <a:pt x="3589971" y="4211958"/>
                </a:cubicBezTo>
                <a:cubicBezTo>
                  <a:pt x="3573870" y="4198179"/>
                  <a:pt x="3579156" y="4240607"/>
                  <a:pt x="3569135" y="4243705"/>
                </a:cubicBezTo>
                <a:cubicBezTo>
                  <a:pt x="3569142" y="4254351"/>
                  <a:pt x="3568856" y="4265362"/>
                  <a:pt x="3568210" y="4276468"/>
                </a:cubicBezTo>
                <a:lnTo>
                  <a:pt x="3567613" y="4282925"/>
                </a:lnTo>
                <a:cubicBezTo>
                  <a:pt x="3567553" y="4282949"/>
                  <a:pt x="3567492" y="4282974"/>
                  <a:pt x="3567432" y="4282999"/>
                </a:cubicBezTo>
                <a:cubicBezTo>
                  <a:pt x="3566940" y="4284280"/>
                  <a:pt x="3566607" y="4286359"/>
                  <a:pt x="3566464" y="4289697"/>
                </a:cubicBezTo>
                <a:lnTo>
                  <a:pt x="3566526" y="4294698"/>
                </a:lnTo>
                <a:lnTo>
                  <a:pt x="3565367" y="4307225"/>
                </a:lnTo>
                <a:lnTo>
                  <a:pt x="3563841" y="4311164"/>
                </a:lnTo>
                <a:lnTo>
                  <a:pt x="3561610" y="4312189"/>
                </a:lnTo>
                <a:lnTo>
                  <a:pt x="3561734" y="4313408"/>
                </a:lnTo>
                <a:cubicBezTo>
                  <a:pt x="3564537" y="4323096"/>
                  <a:pt x="3569544" y="4327053"/>
                  <a:pt x="3553832" y="4334910"/>
                </a:cubicBezTo>
                <a:cubicBezTo>
                  <a:pt x="3557797" y="4356533"/>
                  <a:pt x="3548502" y="4358433"/>
                  <a:pt x="3542564" y="4385380"/>
                </a:cubicBezTo>
                <a:cubicBezTo>
                  <a:pt x="3547050" y="4398267"/>
                  <a:pt x="3544091" y="4407098"/>
                  <a:pt x="3538724" y="4415150"/>
                </a:cubicBezTo>
                <a:cubicBezTo>
                  <a:pt x="3538633" y="4442707"/>
                  <a:pt x="3529920" y="4465824"/>
                  <a:pt x="3525348" y="4495753"/>
                </a:cubicBezTo>
                <a:cubicBezTo>
                  <a:pt x="3529387" y="4530212"/>
                  <a:pt x="3514579" y="4543935"/>
                  <a:pt x="3509749" y="4575934"/>
                </a:cubicBezTo>
                <a:cubicBezTo>
                  <a:pt x="3519579" y="4606914"/>
                  <a:pt x="3496418" y="4596497"/>
                  <a:pt x="3489779" y="4611927"/>
                </a:cubicBezTo>
                <a:lnTo>
                  <a:pt x="3488856" y="4616508"/>
                </a:lnTo>
                <a:lnTo>
                  <a:pt x="3489486" y="4629163"/>
                </a:lnTo>
                <a:lnTo>
                  <a:pt x="3490242" y="4633947"/>
                </a:lnTo>
                <a:cubicBezTo>
                  <a:pt x="3490570" y="4637233"/>
                  <a:pt x="3490539" y="4639406"/>
                  <a:pt x="3490244" y="4640894"/>
                </a:cubicBezTo>
                <a:lnTo>
                  <a:pt x="3490078" y="4641059"/>
                </a:lnTo>
                <a:lnTo>
                  <a:pt x="3490403" y="4647582"/>
                </a:lnTo>
                <a:cubicBezTo>
                  <a:pt x="3491330" y="4658608"/>
                  <a:pt x="3492590" y="4669354"/>
                  <a:pt x="3494082" y="4679601"/>
                </a:cubicBezTo>
                <a:cubicBezTo>
                  <a:pt x="3484854" y="4687754"/>
                  <a:pt x="3495864" y="4725869"/>
                  <a:pt x="3478421" y="4720918"/>
                </a:cubicBezTo>
                <a:cubicBezTo>
                  <a:pt x="3479918" y="4734712"/>
                  <a:pt x="3487176" y="4743359"/>
                  <a:pt x="3475730" y="4738188"/>
                </a:cubicBezTo>
                <a:cubicBezTo>
                  <a:pt x="3475894" y="4742712"/>
                  <a:pt x="3474928" y="4745450"/>
                  <a:pt x="3473409" y="4747368"/>
                </a:cubicBezTo>
                <a:lnTo>
                  <a:pt x="3472696" y="4747913"/>
                </a:lnTo>
                <a:lnTo>
                  <a:pt x="3476304" y="4778609"/>
                </a:lnTo>
                <a:lnTo>
                  <a:pt x="3475454" y="4782623"/>
                </a:lnTo>
                <a:lnTo>
                  <a:pt x="3479507" y="4802712"/>
                </a:lnTo>
                <a:lnTo>
                  <a:pt x="3480695" y="4813049"/>
                </a:lnTo>
                <a:lnTo>
                  <a:pt x="3482902" y="4816057"/>
                </a:lnTo>
                <a:cubicBezTo>
                  <a:pt x="3484247" y="4819259"/>
                  <a:pt x="3484834" y="4823783"/>
                  <a:pt x="3483703" y="4831270"/>
                </a:cubicBezTo>
                <a:lnTo>
                  <a:pt x="3483090" y="4832984"/>
                </a:lnTo>
                <a:lnTo>
                  <a:pt x="3486378" y="4845654"/>
                </a:lnTo>
                <a:cubicBezTo>
                  <a:pt x="3487893" y="4849755"/>
                  <a:pt x="3489817" y="4853416"/>
                  <a:pt x="3492309" y="4856425"/>
                </a:cubicBezTo>
                <a:cubicBezTo>
                  <a:pt x="3479133" y="4898390"/>
                  <a:pt x="3491371" y="4939174"/>
                  <a:pt x="3489182" y="4985308"/>
                </a:cubicBezTo>
                <a:cubicBezTo>
                  <a:pt x="3492413" y="5037202"/>
                  <a:pt x="3496839" y="5073159"/>
                  <a:pt x="3498182" y="5107346"/>
                </a:cubicBezTo>
                <a:cubicBezTo>
                  <a:pt x="3500266" y="5123329"/>
                  <a:pt x="3506680" y="5240376"/>
                  <a:pt x="3499225" y="5231073"/>
                </a:cubicBezTo>
                <a:cubicBezTo>
                  <a:pt x="3515247" y="5280090"/>
                  <a:pt x="3497607" y="5309911"/>
                  <a:pt x="3504960" y="5364785"/>
                </a:cubicBezTo>
                <a:cubicBezTo>
                  <a:pt x="3487546" y="5393671"/>
                  <a:pt x="3503686" y="5378336"/>
                  <a:pt x="3500486" y="5409009"/>
                </a:cubicBezTo>
                <a:cubicBezTo>
                  <a:pt x="3516561" y="5401350"/>
                  <a:pt x="3491544" y="5446009"/>
                  <a:pt x="3509710" y="5448570"/>
                </a:cubicBezTo>
                <a:cubicBezTo>
                  <a:pt x="3508555" y="5454072"/>
                  <a:pt x="3506859" y="5459319"/>
                  <a:pt x="3505022" y="5464568"/>
                </a:cubicBezTo>
                <a:lnTo>
                  <a:pt x="3504070" y="5467320"/>
                </a:lnTo>
                <a:lnTo>
                  <a:pt x="3503399" y="5478483"/>
                </a:lnTo>
                <a:lnTo>
                  <a:pt x="3499281" y="5481443"/>
                </a:lnTo>
                <a:lnTo>
                  <a:pt x="3499047" y="5616712"/>
                </a:lnTo>
                <a:cubicBezTo>
                  <a:pt x="3502347" y="5628424"/>
                  <a:pt x="3503819" y="5666768"/>
                  <a:pt x="3498775" y="5675291"/>
                </a:cubicBezTo>
                <a:cubicBezTo>
                  <a:pt x="3497984" y="5683547"/>
                  <a:pt x="3500335" y="5692400"/>
                  <a:pt x="3494739" y="5697458"/>
                </a:cubicBezTo>
                <a:cubicBezTo>
                  <a:pt x="3492180" y="5715432"/>
                  <a:pt x="3486290" y="5756597"/>
                  <a:pt x="3483423" y="5783137"/>
                </a:cubicBezTo>
                <a:cubicBezTo>
                  <a:pt x="3491452" y="5796973"/>
                  <a:pt x="3477643" y="5819988"/>
                  <a:pt x="3477532" y="5856699"/>
                </a:cubicBezTo>
                <a:cubicBezTo>
                  <a:pt x="3486776" y="5871818"/>
                  <a:pt x="3477340" y="5881447"/>
                  <a:pt x="3490032" y="5910638"/>
                </a:cubicBezTo>
                <a:cubicBezTo>
                  <a:pt x="3488930" y="5911913"/>
                  <a:pt x="3487924" y="5913488"/>
                  <a:pt x="3487046" y="5915313"/>
                </a:cubicBezTo>
                <a:cubicBezTo>
                  <a:pt x="3481941" y="5925917"/>
                  <a:pt x="3482137" y="5942505"/>
                  <a:pt x="3487484" y="5952365"/>
                </a:cubicBezTo>
                <a:cubicBezTo>
                  <a:pt x="3504666" y="5999029"/>
                  <a:pt x="3505019" y="6042078"/>
                  <a:pt x="3509266" y="6082373"/>
                </a:cubicBezTo>
                <a:cubicBezTo>
                  <a:pt x="3512265" y="6128005"/>
                  <a:pt x="3492950" y="6098121"/>
                  <a:pt x="3509564" y="6154771"/>
                </a:cubicBezTo>
                <a:cubicBezTo>
                  <a:pt x="3503223" y="6161045"/>
                  <a:pt x="3503062" y="6168289"/>
                  <a:pt x="3506404" y="6180433"/>
                </a:cubicBezTo>
                <a:cubicBezTo>
                  <a:pt x="3507378" y="6202614"/>
                  <a:pt x="3491084" y="6201180"/>
                  <a:pt x="3501312" y="6223427"/>
                </a:cubicBezTo>
                <a:cubicBezTo>
                  <a:pt x="3492497" y="6219559"/>
                  <a:pt x="3498753" y="6265580"/>
                  <a:pt x="3489469" y="6255476"/>
                </a:cubicBezTo>
                <a:cubicBezTo>
                  <a:pt x="3481791" y="6270065"/>
                  <a:pt x="3495037" y="6276996"/>
                  <a:pt x="3488398" y="6291462"/>
                </a:cubicBezTo>
                <a:cubicBezTo>
                  <a:pt x="3487099" y="6307679"/>
                  <a:pt x="3497555" y="6282019"/>
                  <a:pt x="3498547" y="6299935"/>
                </a:cubicBezTo>
                <a:cubicBezTo>
                  <a:pt x="3498173" y="6321676"/>
                  <a:pt x="3514193" y="6321381"/>
                  <a:pt x="3494028" y="6338390"/>
                </a:cubicBezTo>
                <a:lnTo>
                  <a:pt x="3486030" y="6396716"/>
                </a:lnTo>
                <a:cubicBezTo>
                  <a:pt x="3491309" y="6409668"/>
                  <a:pt x="3488928" y="6420134"/>
                  <a:pt x="3484103" y="6430386"/>
                </a:cubicBezTo>
                <a:cubicBezTo>
                  <a:pt x="3485763" y="6460632"/>
                  <a:pt x="3478568" y="6488285"/>
                  <a:pt x="3475922" y="6522318"/>
                </a:cubicBezTo>
                <a:cubicBezTo>
                  <a:pt x="3482128" y="6559051"/>
                  <a:pt x="3468277" y="6578006"/>
                  <a:pt x="3465506" y="6614374"/>
                </a:cubicBezTo>
                <a:cubicBezTo>
                  <a:pt x="3478925" y="6650248"/>
                  <a:pt x="3446064" y="6638174"/>
                  <a:pt x="3446789" y="6668768"/>
                </a:cubicBezTo>
                <a:cubicBezTo>
                  <a:pt x="3458869" y="6718505"/>
                  <a:pt x="3435878" y="6667592"/>
                  <a:pt x="3439582" y="6744454"/>
                </a:cubicBezTo>
                <a:cubicBezTo>
                  <a:pt x="3441631" y="6748797"/>
                  <a:pt x="3439393" y="6758101"/>
                  <a:pt x="3436538" y="6757102"/>
                </a:cubicBezTo>
                <a:cubicBezTo>
                  <a:pt x="3437461" y="6773941"/>
                  <a:pt x="3420846" y="6822488"/>
                  <a:pt x="3424061" y="6846522"/>
                </a:cubicBezTo>
                <a:lnTo>
                  <a:pt x="34230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7A92E8A-3C2A-8D4E-A8F5-1E6C042FE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1031" y="2448232"/>
            <a:ext cx="7344696" cy="358877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 algn="ctr">
              <a:buNone/>
            </a:pPr>
            <a:r>
              <a:rPr lang="en-US" sz="3600" dirty="0"/>
              <a:t>Storyboarding is a critical step in the video production process as it helps you plan, visualize, and communicate the narrative and visual elements of your video effectively, ultimately leading to a more successful and cohesive product.</a:t>
            </a:r>
          </a:p>
        </p:txBody>
      </p:sp>
    </p:spTree>
    <p:extLst>
      <p:ext uri="{BB962C8B-B14F-4D97-AF65-F5344CB8AC3E}">
        <p14:creationId xmlns:p14="http://schemas.microsoft.com/office/powerpoint/2010/main" val="3195910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99DA46-29B3-46F6-47E0-3542A33A6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207" y="0"/>
            <a:ext cx="10567220" cy="13386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Chapter 2: Storyboarding and Pre-Planning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AE7529A-CE1C-818B-38EA-1D87D20B5A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5709275"/>
              </p:ext>
            </p:extLst>
          </p:nvPr>
        </p:nvGraphicFramePr>
        <p:xfrm>
          <a:off x="535651" y="1140543"/>
          <a:ext cx="10902548" cy="5319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6877989" imgH="8226746" progId="">
                  <p:embed/>
                </p:oleObj>
              </mc:Choice>
              <mc:Fallback>
                <p:oleObj r:id="rId2" imgW="16877989" imgH="8226746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5651" y="1140543"/>
                        <a:ext cx="10902548" cy="53192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3011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944E337-3E5D-4A1F-A5A1-2057F25B8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A50D69-7CF7-4844-B844-A2B821C7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7854"/>
            <a:ext cx="12192000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99DA46-29B3-46F6-47E0-3542A33A6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207" y="0"/>
            <a:ext cx="10567220" cy="13386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Chapter 2: Storyboarding and Pre-Planning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6C1FA6B-3F70-21F6-740C-12E7C66A8A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5966827"/>
              </p:ext>
            </p:extLst>
          </p:nvPr>
        </p:nvGraphicFramePr>
        <p:xfrm>
          <a:off x="2531397" y="1154854"/>
          <a:ext cx="7129206" cy="5494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9932100" imgH="7653052" progId="">
                  <p:embed/>
                </p:oleObj>
              </mc:Choice>
              <mc:Fallback>
                <p:oleObj r:id="rId2" imgW="9932100" imgH="7653052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31397" y="1154854"/>
                        <a:ext cx="7129206" cy="54945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671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45E425373A344D83CE8C00AB200D25" ma:contentTypeVersion="16" ma:contentTypeDescription="Create a new document." ma:contentTypeScope="" ma:versionID="a4935819fb2d06b96097af0422eab11e">
  <xsd:schema xmlns:xsd="http://www.w3.org/2001/XMLSchema" xmlns:xs="http://www.w3.org/2001/XMLSchema" xmlns:p="http://schemas.microsoft.com/office/2006/metadata/properties" xmlns:ns2="d41fa912-7245-4e00-9efa-dac0d3e1f072" xmlns:ns3="49fd5bac-3f7b-4a4f-b721-35f8a6dfa5d4" targetNamespace="http://schemas.microsoft.com/office/2006/metadata/properties" ma:root="true" ma:fieldsID="4687c05e1c75f75f9fd368e7a4d11265" ns2:_="" ns3:_="">
    <xsd:import namespace="d41fa912-7245-4e00-9efa-dac0d3e1f072"/>
    <xsd:import namespace="49fd5bac-3f7b-4a4f-b721-35f8a6dfa5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1fa912-7245-4e00-9efa-dac0d3e1f0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b34e377-1823-499a-8198-4aed2132ae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fd5bac-3f7b-4a4f-b721-35f8a6dfa5d4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f250e105-9a85-44c3-9a56-eaaaa51af1b9}" ma:internalName="TaxCatchAll" ma:showField="CatchAllData" ma:web="49fd5bac-3f7b-4a4f-b721-35f8a6dfa5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DA36C7-8E9A-4025-9C1F-1B9C24615587}"/>
</file>

<file path=customXml/itemProps2.xml><?xml version="1.0" encoding="utf-8"?>
<ds:datastoreItem xmlns:ds="http://schemas.openxmlformats.org/officeDocument/2006/customXml" ds:itemID="{0D746C9A-A780-4B0B-A8C5-7C979055434B}"/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620</Words>
  <Application>Microsoft Office PowerPoint</Application>
  <PresentationFormat>Widescreen</PresentationFormat>
  <Paragraphs>54</Paragraphs>
  <Slides>17</Slides>
  <Notes>1</Notes>
  <HiddenSlides>0</HiddenSlides>
  <MMClips>5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Roboto</vt:lpstr>
      <vt:lpstr>Wingdings</vt:lpstr>
      <vt:lpstr>Office Theme</vt:lpstr>
      <vt:lpstr>PowerPoint Presentation</vt:lpstr>
      <vt:lpstr>Chapter 1: Storytelling and its Importance</vt:lpstr>
      <vt:lpstr>Chapter 1: Storytelling and its Importance</vt:lpstr>
      <vt:lpstr>Chapter 1: Storytelling and its Importance</vt:lpstr>
      <vt:lpstr>Chapter 1: Storytelling and its Importance</vt:lpstr>
      <vt:lpstr>Chapter 1: Storytelling and its Importance</vt:lpstr>
      <vt:lpstr>Chapter 2: Storyboarding and Pre-Planning</vt:lpstr>
      <vt:lpstr>Chapter 2: Storyboarding and Pre-Planning</vt:lpstr>
      <vt:lpstr>Chapter 2: Storyboarding and Pre-Planning</vt:lpstr>
      <vt:lpstr>Chapter 3: Recording Your Video</vt:lpstr>
      <vt:lpstr>Chapter 3:  Recording Your Video</vt:lpstr>
      <vt:lpstr>Chapter 3: Recording Your Video</vt:lpstr>
      <vt:lpstr>Chapter 3: Recording Your Video</vt:lpstr>
      <vt:lpstr>Chapter 3: Recording Your Video</vt:lpstr>
      <vt:lpstr>Chapter 4: Editing</vt:lpstr>
      <vt:lpstr>Chapter 3: Recording Your Video</vt:lpstr>
      <vt:lpstr>Contact Us 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1: Storytelling and its Importance</dc:title>
  <dc:creator>Mitch Kloorfain</dc:creator>
  <cp:lastModifiedBy>Mitch Kloorfain</cp:lastModifiedBy>
  <cp:revision>6</cp:revision>
  <dcterms:created xsi:type="dcterms:W3CDTF">2024-05-09T12:16:44Z</dcterms:created>
  <dcterms:modified xsi:type="dcterms:W3CDTF">2024-05-10T13:23:18Z</dcterms:modified>
</cp:coreProperties>
</file>